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9"/>
  </p:notesMasterIdLst>
  <p:sldIdLst>
    <p:sldId id="256" r:id="rId2"/>
    <p:sldId id="305" r:id="rId3"/>
    <p:sldId id="332" r:id="rId4"/>
    <p:sldId id="307" r:id="rId5"/>
    <p:sldId id="335" r:id="rId6"/>
    <p:sldId id="257" r:id="rId7"/>
    <p:sldId id="308" r:id="rId8"/>
    <p:sldId id="309" r:id="rId9"/>
    <p:sldId id="338" r:id="rId10"/>
    <p:sldId id="311" r:id="rId11"/>
    <p:sldId id="336" r:id="rId12"/>
    <p:sldId id="340" r:id="rId13"/>
    <p:sldId id="313" r:id="rId14"/>
    <p:sldId id="314" r:id="rId15"/>
    <p:sldId id="333" r:id="rId16"/>
    <p:sldId id="331" r:id="rId17"/>
    <p:sldId id="341" r:id="rId18"/>
  </p:sldIdLst>
  <p:sldSz cx="9144000" cy="5143500" type="screen16x9"/>
  <p:notesSz cx="6858000" cy="9144000"/>
  <p:embeddedFontLst>
    <p:embeddedFont>
      <p:font typeface="Fira Sans Medium" panose="020B0603050000020004" pitchFamily="34" charset="0"/>
      <p:regular r:id="rId20"/>
      <p:italic r:id="rId21"/>
    </p:embeddedFont>
    <p:embeddedFont>
      <p:font typeface="Montserrat" panose="00000500000000000000" pitchFamily="2" charset="0"/>
      <p:regular r:id="rId22"/>
      <p:bold r:id="rId23"/>
      <p:italic r:id="rId24"/>
      <p:boldItalic r:id="rId25"/>
    </p:embeddedFont>
    <p:embeddedFont>
      <p:font typeface="Montserrat ExtraBold" panose="00000900000000000000" pitchFamily="2" charset="0"/>
      <p:bold r:id="rId26"/>
      <p:boldItalic r:id="rId27"/>
    </p:embeddedFont>
    <p:embeddedFont>
      <p:font typeface="Montserrat ExtraLight" panose="000003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ED10"/>
    <a:srgbClr val="13B9B5"/>
    <a:srgbClr val="99CC00"/>
    <a:srgbClr val="FF9999"/>
    <a:srgbClr val="001631"/>
    <a:srgbClr val="A7E159"/>
    <a:srgbClr val="001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AA3215-1D1B-44C0-B758-0A6FA991BD22}">
  <a:tblStyle styleId="{F1AA3215-1D1B-44C0-B758-0A6FA991BD2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ללא סגנון, ללא רשת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סגנון ערכת נושא 1 - הדגשה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93D81CF-94F2-401A-BA57-92F5A7B2D0C5}" styleName="סגנון ביניים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סגנון ביניים 2 - הדגשה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0A1B5D5-9B99-4C35-A422-299274C87663}" styleName="סגנון ביניים 1 - הדגשה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סגנון ביניים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3447" autoAdjust="0"/>
  </p:normalViewPr>
  <p:slideViewPr>
    <p:cSldViewPr snapToGrid="0">
      <p:cViewPr varScale="1">
        <p:scale>
          <a:sx n="78" d="100"/>
          <a:sy n="78" d="100"/>
        </p:scale>
        <p:origin x="105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206289051725172"/>
          <c:y val="5.3317917072316451E-2"/>
          <c:w val="0.81650207595309099"/>
          <c:h val="0.7043313435448187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גיליון1!$B$1</c:f>
              <c:strCache>
                <c:ptCount val="1"/>
                <c:pt idx="0">
                  <c:v>Precison</c:v>
                </c:pt>
              </c:strCache>
            </c:strRef>
          </c:tx>
          <c:spPr>
            <a:solidFill>
              <a:schemeClr val="tx2">
                <a:alpha val="89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57150" h="57150" prst="angle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4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גיליון1!$A$2:$A$4</c:f>
              <c:strCache>
                <c:ptCount val="3"/>
                <c:pt idx="0">
                  <c:v>Angry</c:v>
                </c:pt>
                <c:pt idx="1">
                  <c:v>Happy</c:v>
                </c:pt>
                <c:pt idx="2">
                  <c:v>Sad</c:v>
                </c:pt>
              </c:strCache>
            </c:strRef>
          </c:cat>
          <c:val>
            <c:numRef>
              <c:f>גיליון1!$B$2:$B$4</c:f>
              <c:numCache>
                <c:formatCode>General</c:formatCode>
                <c:ptCount val="3"/>
                <c:pt idx="0">
                  <c:v>0.72</c:v>
                </c:pt>
                <c:pt idx="1">
                  <c:v>0.875</c:v>
                </c:pt>
                <c:pt idx="2">
                  <c:v>0.67700000000000005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36-418A-9DC2-FD0829CE041F}"/>
            </c:ext>
          </c:extLst>
        </c:ser>
        <c:ser>
          <c:idx val="1"/>
          <c:order val="1"/>
          <c:tx>
            <c:strRef>
              <c:f>גיליון1!$C$1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rgbClr val="13B9B5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57150" h="5715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13B9B5"/>
                    </a:solidFill>
                    <a:latin typeface="+mn-lt"/>
                    <a:ea typeface="+mn-ea"/>
                    <a:cs typeface="+mn-cs"/>
                  </a:defRPr>
                </a:pPr>
                <a:endParaRPr lang="en-IL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גיליון1!$A$2:$A$4</c:f>
              <c:strCache>
                <c:ptCount val="3"/>
                <c:pt idx="0">
                  <c:v>Angry</c:v>
                </c:pt>
                <c:pt idx="1">
                  <c:v>Happy</c:v>
                </c:pt>
                <c:pt idx="2">
                  <c:v>Sad</c:v>
                </c:pt>
              </c:strCache>
            </c:strRef>
          </c:cat>
          <c:val>
            <c:numRef>
              <c:f>גיליון1!$C$2:$C$4</c:f>
              <c:numCache>
                <c:formatCode>General</c:formatCode>
                <c:ptCount val="3"/>
                <c:pt idx="0">
                  <c:v>0.78200000000000003</c:v>
                </c:pt>
                <c:pt idx="1">
                  <c:v>0.68200000000000005</c:v>
                </c:pt>
                <c:pt idx="2">
                  <c:v>0.80700000000000005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136-418A-9DC2-FD0829CE041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37121296"/>
        <c:axId val="1673726303"/>
      </c:barChart>
      <c:catAx>
        <c:axId val="1337121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 lang="en-IL"/>
          </a:p>
        </c:txPr>
        <c:crossAx val="1673726303"/>
        <c:crosses val="autoZero"/>
        <c:auto val="1"/>
        <c:lblAlgn val="ctr"/>
        <c:lblOffset val="100"/>
        <c:noMultiLvlLbl val="0"/>
      </c:catAx>
      <c:valAx>
        <c:axId val="16737263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20000"/>
                  <a:lumOff val="80000"/>
                  <a:alpha val="22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13371212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001631"/>
    </a:solidFill>
    <a:ln>
      <a:noFill/>
    </a:ln>
    <a:effectLst>
      <a:softEdge rad="101600"/>
    </a:effectLst>
  </c:spPr>
  <c:txPr>
    <a:bodyPr/>
    <a:lstStyle/>
    <a:p>
      <a:pPr>
        <a:defRPr/>
      </a:pPr>
      <a:endParaRPr lang="en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0356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807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4879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58493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12124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09726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7913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0924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זיהוי פנים הוא זיהוי של פנים אנושיות בתוך תמונות או סרטונים.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lang="he-IL" dirty="0"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זיהוי רגשות כולל ניתוח הבעות פנים כדי להסיק מהמצב הרגשי של אנשים, לעתים קרובות תוך שימוש באלגוריתמים של למידת מכונה להסקת מסקנות מדויקות.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lang="he-IL" dirty="0"/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טכנולוגיות אלו מאפשרות יישומים כגון מעקב, אינטראקציה בין אדם למחשב ופרסום מותאם אישית על ידי מתן תובנות לגבי התנהגות ורגשות אנושיים.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6426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g7f9262ee2f_0_26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5" name="Google Shape;2095;g7f9262ee2f_0_26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r" rtl="1">
              <a:lnSpc>
                <a:spcPct val="115000"/>
              </a:lnSpc>
              <a:spcAft>
                <a:spcPts val="800"/>
              </a:spcAft>
              <a:buNone/>
            </a:pPr>
            <a:r>
              <a:rPr lang="he-IL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אז בעצם המוטיבציה לפרויקט שמתמקד בתחום זיהוי רגשות בתמונה נבעה מהפוטנציאל הטמון ביכולות אלו לשפר תחומים רבים כמו </a:t>
            </a:r>
            <a:endParaRPr lang="en-I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158750" indent="0" algn="r" rtl="1">
              <a:lnSpc>
                <a:spcPct val="115000"/>
              </a:lnSpc>
              <a:spcAft>
                <a:spcPts val="800"/>
              </a:spcAft>
              <a:buNone/>
            </a:pPr>
            <a:r>
              <a:rPr lang="he-IL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 </a:t>
            </a:r>
            <a:endParaRPr lang="en-I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158750" indent="0" algn="r" rtl="1">
              <a:lnSpc>
                <a:spcPct val="115000"/>
              </a:lnSpc>
              <a:spcAft>
                <a:spcPts val="800"/>
              </a:spcAft>
              <a:buNone/>
            </a:pPr>
            <a:r>
              <a:rPr lang="he-IL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אינטראקציה בין אדם למחשב –</a:t>
            </a:r>
            <a:endParaRPr lang="en-I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158750" indent="0" algn="r" rtl="1">
              <a:lnSpc>
                <a:spcPct val="115000"/>
              </a:lnSpc>
              <a:spcAft>
                <a:spcPts val="800"/>
              </a:spcAft>
              <a:buNone/>
            </a:pPr>
            <a:r>
              <a:rPr lang="he-IL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ניתן להשתמש בזיהוי פנים </a:t>
            </a:r>
            <a:r>
              <a:rPr lang="he-IL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לשיפור חוויית משתמש</a:t>
            </a:r>
            <a:r>
              <a:rPr lang="he-IL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he-IL" sz="1800" b="1" kern="100" dirty="0">
                <a:solidFill>
                  <a:srgbClr val="E9713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במשחקים</a:t>
            </a:r>
            <a:r>
              <a:rPr lang="he-IL" sz="1800" kern="100" dirty="0">
                <a:solidFill>
                  <a:srgbClr val="E9713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he-IL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אינטראקציה מול </a:t>
            </a:r>
            <a:r>
              <a:rPr lang="he-IL" sz="1800" b="1" kern="100" dirty="0">
                <a:solidFill>
                  <a:srgbClr val="E9713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רובוט</a:t>
            </a:r>
            <a:r>
              <a:rPr lang="he-IL" sz="1800" kern="100" dirty="0">
                <a:solidFill>
                  <a:srgbClr val="E9713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he-IL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ו</a:t>
            </a:r>
            <a:r>
              <a:rPr lang="he-IL" sz="1800" b="1" kern="100" dirty="0">
                <a:solidFill>
                  <a:srgbClr val="E9713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מציאות מדומה. </a:t>
            </a:r>
            <a:endParaRPr lang="en-I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158750" indent="0" algn="r" rtl="1">
              <a:lnSpc>
                <a:spcPct val="115000"/>
              </a:lnSpc>
              <a:spcAft>
                <a:spcPts val="800"/>
              </a:spcAft>
              <a:buNone/>
            </a:pPr>
            <a:r>
              <a:rPr lang="en-IL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 </a:t>
            </a:r>
          </a:p>
          <a:p>
            <a:pPr marL="158750" indent="0" algn="r" rtl="1">
              <a:lnSpc>
                <a:spcPct val="115000"/>
              </a:lnSpc>
              <a:spcAft>
                <a:spcPts val="800"/>
              </a:spcAft>
              <a:buNone/>
            </a:pPr>
            <a:r>
              <a:rPr lang="he-IL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אבטחה ומעקב -</a:t>
            </a:r>
            <a:r>
              <a:rPr lang="he-IL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ניתן להשתמש באלגוריתמי זיהוי רגשות על מנת </a:t>
            </a:r>
            <a:r>
              <a:rPr lang="he-IL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לאתר </a:t>
            </a:r>
            <a:r>
              <a:rPr lang="he-IL" sz="1800" b="1" u="sng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איומים</a:t>
            </a:r>
            <a:r>
              <a:rPr lang="he-IL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ע"י זיהוי </a:t>
            </a:r>
            <a:r>
              <a:rPr lang="he-IL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התנהגות חשודה</a:t>
            </a:r>
            <a:r>
              <a:rPr lang="he-IL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שבאה ליידי ביטוי </a:t>
            </a:r>
            <a:r>
              <a:rPr lang="he-IL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בהבעות לחוצות</a:t>
            </a:r>
            <a:r>
              <a:rPr lang="he-IL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או חשודות.</a:t>
            </a:r>
            <a:endParaRPr lang="en-I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158750" indent="0" algn="r" rtl="1">
              <a:lnSpc>
                <a:spcPct val="115000"/>
              </a:lnSpc>
              <a:spcAft>
                <a:spcPts val="800"/>
              </a:spcAft>
              <a:buNone/>
            </a:pPr>
            <a:r>
              <a:rPr lang="en-IL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 </a:t>
            </a:r>
          </a:p>
          <a:p>
            <a:pPr marL="158750" indent="0" algn="r" rtl="1">
              <a:lnSpc>
                <a:spcPct val="115000"/>
              </a:lnSpc>
              <a:spcAft>
                <a:spcPts val="800"/>
              </a:spcAft>
              <a:buNone/>
            </a:pPr>
            <a:r>
              <a:rPr lang="he-IL" sz="1800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שיווק ומכירות</a:t>
            </a:r>
            <a:r>
              <a:rPr lang="he-IL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- יכולות זיהוי רגשות יכולות לשפר את ההבנה לגבי </a:t>
            </a:r>
            <a:r>
              <a:rPr lang="he-IL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התגובה הרגשית של הצרכנים</a:t>
            </a:r>
            <a:r>
              <a:rPr lang="he-IL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he-IL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לתכני פרסום </a:t>
            </a:r>
            <a:r>
              <a:rPr lang="he-IL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ולשפר את </a:t>
            </a:r>
            <a:r>
              <a:rPr lang="he-IL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האסטרטגיות שיווק</a:t>
            </a:r>
            <a:r>
              <a:rPr lang="he-IL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בהתאם </a:t>
            </a:r>
            <a:endParaRPr lang="en-I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158750" indent="0" algn="r" rtl="1">
              <a:lnSpc>
                <a:spcPct val="115000"/>
              </a:lnSpc>
              <a:spcAft>
                <a:spcPts val="800"/>
              </a:spcAft>
              <a:buNone/>
            </a:pPr>
            <a:r>
              <a:rPr lang="en-IL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 </a:t>
            </a:r>
          </a:p>
          <a:p>
            <a:pPr marL="158750" indent="0" algn="r" rtl="1">
              <a:lnSpc>
                <a:spcPct val="115000"/>
              </a:lnSpc>
              <a:spcAft>
                <a:spcPts val="800"/>
              </a:spcAft>
              <a:buNone/>
            </a:pPr>
            <a:r>
              <a:rPr lang="he-IL" sz="1800" b="1" kern="100" dirty="0">
                <a:effectLst/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מחקר ופסיכולוגיה</a:t>
            </a:r>
            <a:r>
              <a:rPr lang="he-IL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- ניתן להשתמש ביכולת זיהוי רגשות גם בתחום הפסיכולוגיה והמחקר - לנתח את </a:t>
            </a:r>
            <a:r>
              <a:rPr lang="he-IL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תגובת הנבדקים </a:t>
            </a:r>
            <a:r>
              <a:rPr lang="he-IL" sz="1800" b="1" kern="100" dirty="0">
                <a:solidFill>
                  <a:srgbClr val="E9713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במחקר פסיכולוגי</a:t>
            </a:r>
            <a:r>
              <a:rPr lang="he-IL" sz="1800" kern="100" dirty="0">
                <a:solidFill>
                  <a:srgbClr val="E97132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he-IL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לסיטואציות חברתיות שונות </a:t>
            </a:r>
            <a:r>
              <a:rPr lang="he-IL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מבלי לדרוש הצהרה ישירה מהנבדקים </a:t>
            </a:r>
            <a:r>
              <a:rPr lang="he-IL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ובאופן כללי ניתן להשתמש בזיהוי רגשות בכדי, </a:t>
            </a:r>
            <a:r>
              <a:rPr lang="he-IL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לקדם את ההבנה של ההתנהגות האנושית.</a:t>
            </a:r>
            <a:endParaRPr lang="en-IL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0054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 err="1"/>
              <a:t>הפרוייקט</a:t>
            </a:r>
            <a:r>
              <a:rPr lang="he-IL" dirty="0"/>
              <a:t> שיישמנו משלב נושאים רבים מתחום עיבוד התמונה באמצעות מתודולוגיות שונות של לימוד מכונה ולמידה עמוקה.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בפרט, נושאי הקורס העיקריים שבחרנו ליישם בפרויקט כוללים: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>
                <a:solidFill>
                  <a:schemeClr val="lt1"/>
                </a:solidFill>
                <a:latin typeface="Montserrat ExtraBold"/>
              </a:rPr>
              <a:t>Color Enhancement</a:t>
            </a:r>
            <a:r>
              <a:rPr lang="he-IL" dirty="0"/>
              <a:t> - שיפור הצבעים בתמונה באמצעות מתודולוגיות שונות שמסיעות לחלץ מידע נוסף מהתמונה מעבר למידע שניתן היה לחלץ מתוך התמונה המקורית. זה נעשה ע"י שינוי התפלגות ערכי הפיקסלים באופנים שונים.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he-IL" sz="1100" dirty="0">
              <a:solidFill>
                <a:schemeClr val="lt1"/>
              </a:solidFill>
              <a:latin typeface="Montserrat ExtraBold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he-IL" sz="1100" dirty="0">
                <a:solidFill>
                  <a:schemeClr val="lt1"/>
                </a:solidFill>
                <a:latin typeface="Montserrat ExtraBold"/>
              </a:rPr>
              <a:t>לאחר מכן נבצע </a:t>
            </a:r>
            <a:r>
              <a:rPr lang="en-US" sz="1100" dirty="0">
                <a:solidFill>
                  <a:schemeClr val="lt1"/>
                </a:solidFill>
                <a:latin typeface="Montserrat ExtraBold"/>
              </a:rPr>
              <a:t>Face</a:t>
            </a:r>
            <a:r>
              <a:rPr lang="he-IL" sz="1100" dirty="0">
                <a:solidFill>
                  <a:schemeClr val="lt1"/>
                </a:solidFill>
                <a:latin typeface="Montserrat ExtraBold"/>
              </a:rPr>
              <a:t> </a:t>
            </a:r>
            <a:r>
              <a:rPr lang="en-US" sz="1100" dirty="0">
                <a:solidFill>
                  <a:schemeClr val="lt1"/>
                </a:solidFill>
                <a:latin typeface="Montserrat ExtraBold"/>
              </a:rPr>
              <a:t>detection</a:t>
            </a:r>
            <a:r>
              <a:rPr lang="he-IL" sz="1100" dirty="0">
                <a:solidFill>
                  <a:schemeClr val="lt1"/>
                </a:solidFill>
                <a:latin typeface="Montserrat ExtraBold"/>
              </a:rPr>
              <a:t> – שזה כמו שאמרנו איתור הפנים בתוך תמונה. האלגוריתם יהיה מסוגל לקבל תמונה עם מספר רב של פנים ולחלץ מתוכה את כל האובייקטים. 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he-IL" sz="1100" dirty="0">
              <a:solidFill>
                <a:schemeClr val="lt1"/>
              </a:solidFill>
              <a:latin typeface="Montserrat ExtraBold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he-IL" sz="1100" dirty="0">
                <a:solidFill>
                  <a:schemeClr val="lt1"/>
                </a:solidFill>
                <a:latin typeface="Montserrat ExtraBold"/>
              </a:rPr>
              <a:t>לאחר מכן </a:t>
            </a:r>
            <a:r>
              <a:rPr lang="he-IL" sz="1100" dirty="0" err="1">
                <a:solidFill>
                  <a:schemeClr val="lt1"/>
                </a:solidFill>
                <a:latin typeface="Montserrat ExtraBold"/>
              </a:rPr>
              <a:t>הפרוויקט</a:t>
            </a:r>
            <a:r>
              <a:rPr lang="he-IL" sz="1100" dirty="0">
                <a:solidFill>
                  <a:schemeClr val="lt1"/>
                </a:solidFill>
                <a:latin typeface="Montserrat ExtraBold"/>
              </a:rPr>
              <a:t> יישם רשת </a:t>
            </a:r>
            <a:r>
              <a:rPr lang="he-IL" sz="1100" dirty="0" err="1">
                <a:solidFill>
                  <a:schemeClr val="lt1"/>
                </a:solidFill>
                <a:latin typeface="Montserrat ExtraBold"/>
              </a:rPr>
              <a:t>נוירונלית</a:t>
            </a:r>
            <a:r>
              <a:rPr lang="he-IL" sz="1100" dirty="0">
                <a:solidFill>
                  <a:schemeClr val="lt1"/>
                </a:solidFill>
                <a:latin typeface="Montserrat ExtraBold"/>
              </a:rPr>
              <a:t> – שהיא אלגוריתם מפתח בעולם הלמידה עמוקה שמסיע רבות בתחום עיבוד וניתוח התמונה – משתמש לסיווג אובייקטים. ניתן לכוונן את הרשת ע"י מדדים שונים.. </a:t>
            </a:r>
            <a:endParaRPr lang="en-US" sz="1100" dirty="0">
              <a:solidFill>
                <a:schemeClr val="lt1"/>
              </a:solidFill>
              <a:latin typeface="Montserrat ExtraBol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9517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כיצד מתודולוגיות שונות של עיבוד מקדים של תמונות משפיעות על יכולת זיהוי ההבעות פנים של מודל שאומן עליהן?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745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540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1915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4323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8" r:id="rId3"/>
    <p:sldLayoutId id="2147483659" r:id="rId4"/>
    <p:sldLayoutId id="2147483666" r:id="rId5"/>
    <p:sldLayoutId id="214748367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microsoft.com/office/2007/relationships/hdphoto" Target="../media/hdphoto3.wdp"/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11" Type="http://schemas.microsoft.com/office/2007/relationships/hdphoto" Target="../media/hdphoto2.wdp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jpeg"/><Relationship Id="rId9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alford.figshare.com/articles/dataset/Facial_Emotion_Detection_Dataset/22495669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kaggle.com/datasets/vfomenko/young-affectnet-hq/discussion" TargetMode="External"/><Relationship Id="rId5" Type="http://schemas.openxmlformats.org/officeDocument/2006/relationships/hyperlink" Target="https://www.kaggle.com/datasets/mitech/stock2fer" TargetMode="External"/><Relationship Id="rId4" Type="http://schemas.openxmlformats.org/officeDocument/2006/relationships/hyperlink" Target="https://www.kaggle.com/datasets/tapakah68/facial-emotion-recognition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21.jp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12" Type="http://schemas.openxmlformats.org/officeDocument/2006/relationships/image" Target="../media/image20.jp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jpg"/><Relationship Id="rId11" Type="http://schemas.openxmlformats.org/officeDocument/2006/relationships/image" Target="../media/image19.jp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jp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jpg"/><Relationship Id="rId1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1480243" y="2693560"/>
            <a:ext cx="4300071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Image Processing and Analysis Course</a:t>
            </a:r>
            <a:endParaRPr sz="220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2316922" y="2300043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תמונה 2" descr="תמונה שמכילה ספרה, אומנות&#10;&#10;התיאור נוצר באופן אוטומטי">
            <a:extLst>
              <a:ext uri="{FF2B5EF4-FFF2-40B4-BE49-F238E27FC236}">
                <a16:creationId xmlns:a16="http://schemas.microsoft.com/office/drawing/2014/main" id="{D20A7923-E79F-D511-4A07-A31910CF4E2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4807" y="557034"/>
            <a:ext cx="4007510" cy="4141094"/>
          </a:xfrm>
          <a:prstGeom prst="rect">
            <a:avLst/>
          </a:prstGeom>
          <a:effectLst>
            <a:softEdge rad="660400"/>
          </a:effectLst>
        </p:spPr>
      </p:pic>
      <p:sp>
        <p:nvSpPr>
          <p:cNvPr id="6" name="Google Shape;200;p42">
            <a:extLst>
              <a:ext uri="{FF2B5EF4-FFF2-40B4-BE49-F238E27FC236}">
                <a16:creationId xmlns:a16="http://schemas.microsoft.com/office/drawing/2014/main" id="{02B050E3-73D4-FD76-6503-A3B2A419668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80243" y="3463494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Ofir Azulay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Moshiko cohen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Peleg Eliyah</a:t>
            </a:r>
            <a:r>
              <a:rPr lang="en-US" sz="1800" b="1" dirty="0"/>
              <a:t>o</a:t>
            </a:r>
            <a:r>
              <a:rPr lang="en" sz="1800" b="1" dirty="0"/>
              <a:t>u</a:t>
            </a:r>
            <a:endParaRPr sz="1800" b="1" dirty="0"/>
          </a:p>
        </p:txBody>
      </p:sp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187174" y="1584177"/>
            <a:ext cx="4886207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Face Expressions Recognition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קוביה 138">
            <a:extLst>
              <a:ext uri="{FF2B5EF4-FFF2-40B4-BE49-F238E27FC236}">
                <a16:creationId xmlns:a16="http://schemas.microsoft.com/office/drawing/2014/main" id="{5902E0DE-C6C4-2A9F-A30A-99EAE5B0C03B}"/>
              </a:ext>
            </a:extLst>
          </p:cNvPr>
          <p:cNvSpPr/>
          <p:nvPr/>
        </p:nvSpPr>
        <p:spPr>
          <a:xfrm>
            <a:off x="1032792" y="1039209"/>
            <a:ext cx="617812" cy="3351922"/>
          </a:xfrm>
          <a:prstGeom prst="cube">
            <a:avLst>
              <a:gd name="adj" fmla="val 76034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40" name="קוביה 139">
            <a:extLst>
              <a:ext uri="{FF2B5EF4-FFF2-40B4-BE49-F238E27FC236}">
                <a16:creationId xmlns:a16="http://schemas.microsoft.com/office/drawing/2014/main" id="{806C14AB-F94F-60F7-9A2D-8F939D91704D}"/>
              </a:ext>
            </a:extLst>
          </p:cNvPr>
          <p:cNvSpPr/>
          <p:nvPr/>
        </p:nvSpPr>
        <p:spPr>
          <a:xfrm>
            <a:off x="1808586" y="1007274"/>
            <a:ext cx="617812" cy="3351922"/>
          </a:xfrm>
          <a:prstGeom prst="cube">
            <a:avLst>
              <a:gd name="adj" fmla="val 76034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954F5331-E241-89CB-3E96-B8958A8B5C1A}"/>
              </a:ext>
            </a:extLst>
          </p:cNvPr>
          <p:cNvSpPr txBox="1"/>
          <p:nvPr/>
        </p:nvSpPr>
        <p:spPr>
          <a:xfrm>
            <a:off x="10737335" y="2331868"/>
            <a:ext cx="1616529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1100" dirty="0">
                <a:solidFill>
                  <a:schemeClr val="bg1"/>
                </a:solidFill>
              </a:rPr>
              <a:t>היפר פרמטרים, </a:t>
            </a:r>
            <a:r>
              <a:rPr lang="he-IL" sz="1100" dirty="0" err="1">
                <a:solidFill>
                  <a:schemeClr val="bg1"/>
                </a:solidFill>
              </a:rPr>
              <a:t>אפוקים</a:t>
            </a:r>
            <a:r>
              <a:rPr lang="he-IL" sz="1100" dirty="0">
                <a:solidFill>
                  <a:schemeClr val="bg1"/>
                </a:solidFill>
              </a:rPr>
              <a:t> , אצוות, מספר שכבות, מספר נוירונים בכל שכבה, </a:t>
            </a:r>
          </a:p>
          <a:p>
            <a:pPr algn="r"/>
            <a:endParaRPr lang="he-IL" sz="1100" dirty="0">
              <a:solidFill>
                <a:schemeClr val="bg1"/>
              </a:solidFill>
            </a:endParaRPr>
          </a:p>
          <a:p>
            <a:pPr algn="r"/>
            <a:r>
              <a:rPr lang="he-IL" sz="1100" dirty="0">
                <a:solidFill>
                  <a:schemeClr val="bg1"/>
                </a:solidFill>
              </a:rPr>
              <a:t>הרשת אומנה בנפרד על כל דאטה סט ויצרנו 3 מודל </a:t>
            </a:r>
          </a:p>
          <a:p>
            <a:pPr algn="r"/>
            <a:endParaRPr lang="he-IL" sz="1100" dirty="0">
              <a:solidFill>
                <a:schemeClr val="bg1"/>
              </a:solidFill>
            </a:endParaRPr>
          </a:p>
          <a:p>
            <a:pPr algn="r"/>
            <a:r>
              <a:rPr lang="he-IL" sz="1100" dirty="0">
                <a:solidFill>
                  <a:schemeClr val="bg1"/>
                </a:solidFill>
              </a:rPr>
              <a:t>חלוקה לאימון ובחינה שווה לכל הסוגי </a:t>
            </a:r>
            <a:r>
              <a:rPr lang="he-IL" sz="1100" dirty="0" err="1">
                <a:solidFill>
                  <a:schemeClr val="bg1"/>
                </a:solidFill>
              </a:rPr>
              <a:t>פרהפרוסס</a:t>
            </a:r>
            <a:endParaRPr lang="he-IL" sz="1100" dirty="0">
              <a:solidFill>
                <a:schemeClr val="bg1"/>
              </a:solidFill>
            </a:endParaRPr>
          </a:p>
          <a:p>
            <a:pPr algn="r"/>
            <a:endParaRPr lang="he-IL" sz="1100" dirty="0">
              <a:solidFill>
                <a:schemeClr val="bg1"/>
              </a:solidFill>
            </a:endParaRPr>
          </a:p>
          <a:p>
            <a:pPr algn="r"/>
            <a:r>
              <a:rPr lang="he-IL" sz="1100" dirty="0">
                <a:solidFill>
                  <a:schemeClr val="bg1"/>
                </a:solidFill>
              </a:rPr>
              <a:t> מתקבל והמודל </a:t>
            </a:r>
            <a:r>
              <a:rPr lang="en-US" sz="1100" dirty="0">
                <a:solidFill>
                  <a:schemeClr val="bg1"/>
                </a:solidFill>
              </a:rPr>
              <a:t>LOSS</a:t>
            </a:r>
            <a:r>
              <a:rPr lang="he-IL" sz="1100" dirty="0">
                <a:solidFill>
                  <a:schemeClr val="bg1"/>
                </a:solidFill>
              </a:rPr>
              <a:t>  דיוק </a:t>
            </a:r>
            <a:br>
              <a:rPr lang="en-US" sz="1100" dirty="0">
                <a:solidFill>
                  <a:schemeClr val="bg1"/>
                </a:solidFill>
              </a:rPr>
            </a:br>
            <a:br>
              <a:rPr lang="en-US" sz="1100" dirty="0">
                <a:solidFill>
                  <a:schemeClr val="bg1"/>
                </a:solidFill>
              </a:rPr>
            </a:br>
            <a:endParaRPr lang="he-IL" sz="1100" dirty="0">
              <a:solidFill>
                <a:schemeClr val="bg1"/>
              </a:solidFill>
            </a:endParaRPr>
          </a:p>
        </p:txBody>
      </p:sp>
      <p:sp>
        <p:nvSpPr>
          <p:cNvPr id="31" name="מלבן: פינות מעוגלות 30">
            <a:extLst>
              <a:ext uri="{FF2B5EF4-FFF2-40B4-BE49-F238E27FC236}">
                <a16:creationId xmlns:a16="http://schemas.microsoft.com/office/drawing/2014/main" id="{ADF8DA79-7723-7769-ACD4-7717E5EC519C}"/>
              </a:ext>
            </a:extLst>
          </p:cNvPr>
          <p:cNvSpPr/>
          <p:nvPr/>
        </p:nvSpPr>
        <p:spPr>
          <a:xfrm rot="16200000">
            <a:off x="8357960" y="1721750"/>
            <a:ext cx="337205" cy="805945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b="1" dirty="0">
              <a:solidFill>
                <a:schemeClr val="bg1"/>
              </a:solidFill>
            </a:endParaRPr>
          </a:p>
        </p:txBody>
      </p:sp>
      <p:sp>
        <p:nvSpPr>
          <p:cNvPr id="32" name="תיבת טקסט 31">
            <a:extLst>
              <a:ext uri="{FF2B5EF4-FFF2-40B4-BE49-F238E27FC236}">
                <a16:creationId xmlns:a16="http://schemas.microsoft.com/office/drawing/2014/main" id="{4FECBC4F-8C8D-15F1-1075-3FB4B90238A0}"/>
              </a:ext>
            </a:extLst>
          </p:cNvPr>
          <p:cNvSpPr txBox="1"/>
          <p:nvPr/>
        </p:nvSpPr>
        <p:spPr>
          <a:xfrm>
            <a:off x="8184566" y="1970834"/>
            <a:ext cx="702436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none" rtlCol="1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Angry</a:t>
            </a:r>
            <a:endParaRPr lang="he-IL" sz="1400" b="1" dirty="0">
              <a:solidFill>
                <a:schemeClr val="bg1"/>
              </a:solidFill>
            </a:endParaRPr>
          </a:p>
        </p:txBody>
      </p:sp>
      <p:sp>
        <p:nvSpPr>
          <p:cNvPr id="33" name="מלבן: פינות מעוגלות 32">
            <a:extLst>
              <a:ext uri="{FF2B5EF4-FFF2-40B4-BE49-F238E27FC236}">
                <a16:creationId xmlns:a16="http://schemas.microsoft.com/office/drawing/2014/main" id="{DAB46D26-519A-F61A-0AC4-4B1FD30E185D}"/>
              </a:ext>
            </a:extLst>
          </p:cNvPr>
          <p:cNvSpPr/>
          <p:nvPr/>
        </p:nvSpPr>
        <p:spPr>
          <a:xfrm rot="16200000">
            <a:off x="8361134" y="2381465"/>
            <a:ext cx="337205" cy="805945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34" name="תיבת טקסט 33">
            <a:extLst>
              <a:ext uri="{FF2B5EF4-FFF2-40B4-BE49-F238E27FC236}">
                <a16:creationId xmlns:a16="http://schemas.microsoft.com/office/drawing/2014/main" id="{DB2CCFFC-0A39-D489-C326-0C750D10F51B}"/>
              </a:ext>
            </a:extLst>
          </p:cNvPr>
          <p:cNvSpPr txBox="1"/>
          <p:nvPr/>
        </p:nvSpPr>
        <p:spPr>
          <a:xfrm>
            <a:off x="8173314" y="2630549"/>
            <a:ext cx="731290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none" rtlCol="1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Happy</a:t>
            </a:r>
            <a:endParaRPr lang="he-IL" sz="1400" b="1" dirty="0">
              <a:solidFill>
                <a:schemeClr val="bg1"/>
              </a:solidFill>
            </a:endParaRPr>
          </a:p>
        </p:txBody>
      </p:sp>
      <p:sp>
        <p:nvSpPr>
          <p:cNvPr id="35" name="מלבן: פינות מעוגלות 34">
            <a:extLst>
              <a:ext uri="{FF2B5EF4-FFF2-40B4-BE49-F238E27FC236}">
                <a16:creationId xmlns:a16="http://schemas.microsoft.com/office/drawing/2014/main" id="{E205FB38-13BC-E81F-DD2D-0FD6FE0E00E1}"/>
              </a:ext>
            </a:extLst>
          </p:cNvPr>
          <p:cNvSpPr/>
          <p:nvPr/>
        </p:nvSpPr>
        <p:spPr>
          <a:xfrm rot="16200000">
            <a:off x="8357960" y="3041180"/>
            <a:ext cx="337205" cy="805945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b="1">
              <a:solidFill>
                <a:schemeClr val="bg1"/>
              </a:solidFill>
            </a:endParaRPr>
          </a:p>
        </p:txBody>
      </p:sp>
      <p:sp>
        <p:nvSpPr>
          <p:cNvPr id="36" name="תיבת טקסט 35">
            <a:extLst>
              <a:ext uri="{FF2B5EF4-FFF2-40B4-BE49-F238E27FC236}">
                <a16:creationId xmlns:a16="http://schemas.microsoft.com/office/drawing/2014/main" id="{8D117453-B9F2-3FBB-95C6-507C29837AD0}"/>
              </a:ext>
            </a:extLst>
          </p:cNvPr>
          <p:cNvSpPr txBox="1"/>
          <p:nvPr/>
        </p:nvSpPr>
        <p:spPr>
          <a:xfrm>
            <a:off x="8279145" y="3290264"/>
            <a:ext cx="513282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none" rtlCol="1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Sad</a:t>
            </a:r>
            <a:endParaRPr lang="he-IL" sz="1400" b="1" dirty="0">
              <a:solidFill>
                <a:schemeClr val="bg1"/>
              </a:solidFill>
            </a:endParaRPr>
          </a:p>
        </p:txBody>
      </p:sp>
      <p:sp>
        <p:nvSpPr>
          <p:cNvPr id="38" name="קוביה 37">
            <a:extLst>
              <a:ext uri="{FF2B5EF4-FFF2-40B4-BE49-F238E27FC236}">
                <a16:creationId xmlns:a16="http://schemas.microsoft.com/office/drawing/2014/main" id="{9D2A8CF2-1C9B-9348-EA58-74F75D9B0F02}"/>
              </a:ext>
            </a:extLst>
          </p:cNvPr>
          <p:cNvSpPr/>
          <p:nvPr/>
        </p:nvSpPr>
        <p:spPr>
          <a:xfrm>
            <a:off x="256998" y="1043792"/>
            <a:ext cx="617812" cy="3351922"/>
          </a:xfrm>
          <a:prstGeom prst="cube">
            <a:avLst>
              <a:gd name="adj" fmla="val 76034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39" name="תיבת טקסט 38">
            <a:extLst>
              <a:ext uri="{FF2B5EF4-FFF2-40B4-BE49-F238E27FC236}">
                <a16:creationId xmlns:a16="http://schemas.microsoft.com/office/drawing/2014/main" id="{A3249B68-241F-A2A3-C852-9EFE20869FBE}"/>
              </a:ext>
            </a:extLst>
          </p:cNvPr>
          <p:cNvSpPr txBox="1"/>
          <p:nvPr/>
        </p:nvSpPr>
        <p:spPr>
          <a:xfrm rot="5400000">
            <a:off x="257244" y="2560808"/>
            <a:ext cx="713657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Images</a:t>
            </a:r>
            <a:endParaRPr lang="he-IL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תיבת טקסט 43">
            <a:extLst>
              <a:ext uri="{FF2B5EF4-FFF2-40B4-BE49-F238E27FC236}">
                <a16:creationId xmlns:a16="http://schemas.microsoft.com/office/drawing/2014/main" id="{E4782FBB-2199-4E08-7A82-571DB30565E5}"/>
              </a:ext>
            </a:extLst>
          </p:cNvPr>
          <p:cNvSpPr txBox="1"/>
          <p:nvPr/>
        </p:nvSpPr>
        <p:spPr>
          <a:xfrm>
            <a:off x="186302" y="247849"/>
            <a:ext cx="67615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FF"/>
                </a:solidFill>
                <a:latin typeface="Montserrat ExtraBold"/>
                <a:sym typeface="Montserrat ExtraBold"/>
              </a:rPr>
              <a:t>CNN</a:t>
            </a:r>
            <a:endParaRPr lang="en-IL" dirty="0"/>
          </a:p>
        </p:txBody>
      </p:sp>
      <p:cxnSp>
        <p:nvCxnSpPr>
          <p:cNvPr id="45" name="Google Shape;165;p38">
            <a:extLst>
              <a:ext uri="{FF2B5EF4-FFF2-40B4-BE49-F238E27FC236}">
                <a16:creationId xmlns:a16="http://schemas.microsoft.com/office/drawing/2014/main" id="{59634CC5-7E1F-EEFC-CE4A-4FBF96DA0AA3}"/>
              </a:ext>
            </a:extLst>
          </p:cNvPr>
          <p:cNvCxnSpPr>
            <a:cxnSpLocks/>
          </p:cNvCxnSpPr>
          <p:nvPr/>
        </p:nvCxnSpPr>
        <p:spPr>
          <a:xfrm>
            <a:off x="276944" y="890289"/>
            <a:ext cx="4871626" cy="0"/>
          </a:xfrm>
          <a:prstGeom prst="straightConnector1">
            <a:avLst/>
          </a:prstGeom>
          <a:noFill/>
          <a:ln w="12700" cap="flat" cmpd="sng">
            <a:solidFill>
              <a:srgbClr val="D27800"/>
            </a:solidFill>
            <a:prstDash val="solid"/>
            <a:round/>
            <a:headEnd type="none" w="med" len="med"/>
            <a:tailEnd type="none" w="med" len="med"/>
          </a:ln>
          <a:effectLst>
            <a:glow rad="76200">
              <a:srgbClr val="D27800">
                <a:alpha val="18000"/>
              </a:srgbClr>
            </a:glow>
            <a:outerShdw blurRad="266700" dist="19050" dir="5400000" sx="136000" sy="136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5F900935-ECBC-A9A5-EEE0-3A0143594694}"/>
              </a:ext>
            </a:extLst>
          </p:cNvPr>
          <p:cNvSpPr txBox="1"/>
          <p:nvPr/>
        </p:nvSpPr>
        <p:spPr>
          <a:xfrm rot="5400000">
            <a:off x="59600" y="2495774"/>
            <a:ext cx="2696572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Conv2D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(10,(3,3), activation=‘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relu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’</a:t>
            </a:r>
            <a:b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input_shape=(224,224,3)</a:t>
            </a:r>
            <a:endParaRPr lang="he-IL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A0D399A6-2051-1DB2-3EBC-3ED40B61298E}"/>
              </a:ext>
            </a:extLst>
          </p:cNvPr>
          <p:cNvSpPr txBox="1"/>
          <p:nvPr/>
        </p:nvSpPr>
        <p:spPr>
          <a:xfrm rot="5400000">
            <a:off x="866363" y="2614193"/>
            <a:ext cx="2696572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Conv2D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(10,(3,3), activation=‘relu’</a:t>
            </a:r>
            <a:endParaRPr lang="he-IL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0" name="מחבר חץ ישר 29">
            <a:extLst>
              <a:ext uri="{FF2B5EF4-FFF2-40B4-BE49-F238E27FC236}">
                <a16:creationId xmlns:a16="http://schemas.microsoft.com/office/drawing/2014/main" id="{6192D9F4-BBC5-6EAD-91D6-AF7012B311D4}"/>
              </a:ext>
            </a:extLst>
          </p:cNvPr>
          <p:cNvCxnSpPr>
            <a:cxnSpLocks/>
          </p:cNvCxnSpPr>
          <p:nvPr/>
        </p:nvCxnSpPr>
        <p:spPr>
          <a:xfrm>
            <a:off x="752261" y="2805052"/>
            <a:ext cx="284456" cy="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מחבר חץ ישר 131">
            <a:extLst>
              <a:ext uri="{FF2B5EF4-FFF2-40B4-BE49-F238E27FC236}">
                <a16:creationId xmlns:a16="http://schemas.microsoft.com/office/drawing/2014/main" id="{28FEDB4C-5A0F-77DB-4DD7-ED3D27496B8D}"/>
              </a:ext>
            </a:extLst>
          </p:cNvPr>
          <p:cNvCxnSpPr>
            <a:cxnSpLocks/>
          </p:cNvCxnSpPr>
          <p:nvPr/>
        </p:nvCxnSpPr>
        <p:spPr>
          <a:xfrm>
            <a:off x="1527268" y="2761436"/>
            <a:ext cx="284456" cy="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קוביה 140">
            <a:extLst>
              <a:ext uri="{FF2B5EF4-FFF2-40B4-BE49-F238E27FC236}">
                <a16:creationId xmlns:a16="http://schemas.microsoft.com/office/drawing/2014/main" id="{541A1C52-52A4-7A19-B534-F2D0D7C85555}"/>
              </a:ext>
            </a:extLst>
          </p:cNvPr>
          <p:cNvSpPr/>
          <p:nvPr/>
        </p:nvSpPr>
        <p:spPr>
          <a:xfrm>
            <a:off x="2584380" y="993798"/>
            <a:ext cx="617812" cy="3351922"/>
          </a:xfrm>
          <a:prstGeom prst="cube">
            <a:avLst>
              <a:gd name="adj" fmla="val 76034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42" name="קוביה 141">
            <a:extLst>
              <a:ext uri="{FF2B5EF4-FFF2-40B4-BE49-F238E27FC236}">
                <a16:creationId xmlns:a16="http://schemas.microsoft.com/office/drawing/2014/main" id="{F080825B-949E-A724-C67E-0A99811364F2}"/>
              </a:ext>
            </a:extLst>
          </p:cNvPr>
          <p:cNvSpPr/>
          <p:nvPr/>
        </p:nvSpPr>
        <p:spPr>
          <a:xfrm>
            <a:off x="3360174" y="961863"/>
            <a:ext cx="617812" cy="3351922"/>
          </a:xfrm>
          <a:prstGeom prst="cube">
            <a:avLst>
              <a:gd name="adj" fmla="val 76034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cxnSp>
        <p:nvCxnSpPr>
          <p:cNvPr id="143" name="מחבר חץ ישר 142">
            <a:extLst>
              <a:ext uri="{FF2B5EF4-FFF2-40B4-BE49-F238E27FC236}">
                <a16:creationId xmlns:a16="http://schemas.microsoft.com/office/drawing/2014/main" id="{A962178D-6F33-62ED-29D1-A0C335501E0B}"/>
              </a:ext>
            </a:extLst>
          </p:cNvPr>
          <p:cNvCxnSpPr>
            <a:cxnSpLocks/>
          </p:cNvCxnSpPr>
          <p:nvPr/>
        </p:nvCxnSpPr>
        <p:spPr>
          <a:xfrm>
            <a:off x="2313074" y="2775798"/>
            <a:ext cx="284456" cy="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מחבר חץ ישר 143">
            <a:extLst>
              <a:ext uri="{FF2B5EF4-FFF2-40B4-BE49-F238E27FC236}">
                <a16:creationId xmlns:a16="http://schemas.microsoft.com/office/drawing/2014/main" id="{D8E760F5-ACAE-3F3B-A7AC-629ABD931BEE}"/>
              </a:ext>
            </a:extLst>
          </p:cNvPr>
          <p:cNvCxnSpPr>
            <a:cxnSpLocks/>
          </p:cNvCxnSpPr>
          <p:nvPr/>
        </p:nvCxnSpPr>
        <p:spPr>
          <a:xfrm>
            <a:off x="3059964" y="2780687"/>
            <a:ext cx="284456" cy="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קוביה 144">
            <a:extLst>
              <a:ext uri="{FF2B5EF4-FFF2-40B4-BE49-F238E27FC236}">
                <a16:creationId xmlns:a16="http://schemas.microsoft.com/office/drawing/2014/main" id="{90AA985D-C738-80A9-9435-0C3F07243AB4}"/>
              </a:ext>
            </a:extLst>
          </p:cNvPr>
          <p:cNvSpPr/>
          <p:nvPr/>
        </p:nvSpPr>
        <p:spPr>
          <a:xfrm>
            <a:off x="4106049" y="1026035"/>
            <a:ext cx="617812" cy="3351922"/>
          </a:xfrm>
          <a:prstGeom prst="cube">
            <a:avLst>
              <a:gd name="adj" fmla="val 76034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46" name="קוביה 145">
            <a:extLst>
              <a:ext uri="{FF2B5EF4-FFF2-40B4-BE49-F238E27FC236}">
                <a16:creationId xmlns:a16="http://schemas.microsoft.com/office/drawing/2014/main" id="{7BD3C3FD-D3F3-4C82-0708-A8F1D9AEAF74}"/>
              </a:ext>
            </a:extLst>
          </p:cNvPr>
          <p:cNvSpPr/>
          <p:nvPr/>
        </p:nvSpPr>
        <p:spPr>
          <a:xfrm>
            <a:off x="4881843" y="994100"/>
            <a:ext cx="617812" cy="3351922"/>
          </a:xfrm>
          <a:prstGeom prst="cube">
            <a:avLst>
              <a:gd name="adj" fmla="val 76034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cxnSp>
        <p:nvCxnSpPr>
          <p:cNvPr id="147" name="מחבר חץ ישר 146">
            <a:extLst>
              <a:ext uri="{FF2B5EF4-FFF2-40B4-BE49-F238E27FC236}">
                <a16:creationId xmlns:a16="http://schemas.microsoft.com/office/drawing/2014/main" id="{C781BA34-2061-C0D7-C2DD-DFE95E14BA10}"/>
              </a:ext>
            </a:extLst>
          </p:cNvPr>
          <p:cNvCxnSpPr>
            <a:cxnSpLocks/>
          </p:cNvCxnSpPr>
          <p:nvPr/>
        </p:nvCxnSpPr>
        <p:spPr>
          <a:xfrm>
            <a:off x="3825518" y="2791878"/>
            <a:ext cx="284456" cy="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מחבר חץ ישר 147">
            <a:extLst>
              <a:ext uri="{FF2B5EF4-FFF2-40B4-BE49-F238E27FC236}">
                <a16:creationId xmlns:a16="http://schemas.microsoft.com/office/drawing/2014/main" id="{531256C6-BFBC-E5F4-AD0A-74C908C064CD}"/>
              </a:ext>
            </a:extLst>
          </p:cNvPr>
          <p:cNvCxnSpPr>
            <a:cxnSpLocks/>
          </p:cNvCxnSpPr>
          <p:nvPr/>
        </p:nvCxnSpPr>
        <p:spPr>
          <a:xfrm>
            <a:off x="4594783" y="2775798"/>
            <a:ext cx="284456" cy="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8" name="קוביה 157">
            <a:extLst>
              <a:ext uri="{FF2B5EF4-FFF2-40B4-BE49-F238E27FC236}">
                <a16:creationId xmlns:a16="http://schemas.microsoft.com/office/drawing/2014/main" id="{12A37AD3-29FB-D813-C40B-3B152A72B8C1}"/>
              </a:ext>
            </a:extLst>
          </p:cNvPr>
          <p:cNvSpPr/>
          <p:nvPr/>
        </p:nvSpPr>
        <p:spPr>
          <a:xfrm>
            <a:off x="5666911" y="993798"/>
            <a:ext cx="617812" cy="3351922"/>
          </a:xfrm>
          <a:prstGeom prst="cube">
            <a:avLst>
              <a:gd name="adj" fmla="val 76034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cxnSp>
        <p:nvCxnSpPr>
          <p:cNvPr id="159" name="מחבר חץ ישר 158">
            <a:extLst>
              <a:ext uri="{FF2B5EF4-FFF2-40B4-BE49-F238E27FC236}">
                <a16:creationId xmlns:a16="http://schemas.microsoft.com/office/drawing/2014/main" id="{D49A36D1-8EAC-22F7-8D57-9A32B76BF2CA}"/>
              </a:ext>
            </a:extLst>
          </p:cNvPr>
          <p:cNvCxnSpPr>
            <a:cxnSpLocks/>
          </p:cNvCxnSpPr>
          <p:nvPr/>
        </p:nvCxnSpPr>
        <p:spPr>
          <a:xfrm>
            <a:off x="5428455" y="2781925"/>
            <a:ext cx="284456" cy="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קוביה 159">
            <a:extLst>
              <a:ext uri="{FF2B5EF4-FFF2-40B4-BE49-F238E27FC236}">
                <a16:creationId xmlns:a16="http://schemas.microsoft.com/office/drawing/2014/main" id="{DFEFE593-E849-442B-46DC-1C689215F866}"/>
              </a:ext>
            </a:extLst>
          </p:cNvPr>
          <p:cNvSpPr/>
          <p:nvPr/>
        </p:nvSpPr>
        <p:spPr>
          <a:xfrm>
            <a:off x="6431389" y="1040257"/>
            <a:ext cx="617812" cy="3351922"/>
          </a:xfrm>
          <a:prstGeom prst="cube">
            <a:avLst>
              <a:gd name="adj" fmla="val 76034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61" name="קוביה 160">
            <a:extLst>
              <a:ext uri="{FF2B5EF4-FFF2-40B4-BE49-F238E27FC236}">
                <a16:creationId xmlns:a16="http://schemas.microsoft.com/office/drawing/2014/main" id="{45FFC701-C1D0-24E1-4864-0F70744EAF8B}"/>
              </a:ext>
            </a:extLst>
          </p:cNvPr>
          <p:cNvSpPr/>
          <p:nvPr/>
        </p:nvSpPr>
        <p:spPr>
          <a:xfrm>
            <a:off x="7207183" y="1008322"/>
            <a:ext cx="617812" cy="3351922"/>
          </a:xfrm>
          <a:prstGeom prst="cube">
            <a:avLst>
              <a:gd name="adj" fmla="val 76034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cxnSp>
        <p:nvCxnSpPr>
          <p:cNvPr id="162" name="מחבר חץ ישר 161">
            <a:extLst>
              <a:ext uri="{FF2B5EF4-FFF2-40B4-BE49-F238E27FC236}">
                <a16:creationId xmlns:a16="http://schemas.microsoft.com/office/drawing/2014/main" id="{CCEC6217-A220-1DBC-04DB-794EB3F55EAF}"/>
              </a:ext>
            </a:extLst>
          </p:cNvPr>
          <p:cNvCxnSpPr>
            <a:cxnSpLocks/>
          </p:cNvCxnSpPr>
          <p:nvPr/>
        </p:nvCxnSpPr>
        <p:spPr>
          <a:xfrm>
            <a:off x="6160083" y="2781925"/>
            <a:ext cx="284456" cy="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מחבר חץ ישר 162">
            <a:extLst>
              <a:ext uri="{FF2B5EF4-FFF2-40B4-BE49-F238E27FC236}">
                <a16:creationId xmlns:a16="http://schemas.microsoft.com/office/drawing/2014/main" id="{8CF6DD96-97C0-049A-343B-56967DDE5220}"/>
              </a:ext>
            </a:extLst>
          </p:cNvPr>
          <p:cNvCxnSpPr>
            <a:cxnSpLocks/>
          </p:cNvCxnSpPr>
          <p:nvPr/>
        </p:nvCxnSpPr>
        <p:spPr>
          <a:xfrm>
            <a:off x="6920123" y="2761436"/>
            <a:ext cx="284456" cy="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38EE3F69-A131-8D4B-3D74-AD196C942C43}"/>
              </a:ext>
            </a:extLst>
          </p:cNvPr>
          <p:cNvSpPr txBox="1"/>
          <p:nvPr/>
        </p:nvSpPr>
        <p:spPr>
          <a:xfrm rot="5400000">
            <a:off x="1658771" y="2669873"/>
            <a:ext cx="2622834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Maxpool2D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(2,2), padding=‘valid’</a:t>
            </a:r>
            <a:endParaRPr lang="he-IL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339016F2-C887-E413-C651-8426C01CAAB6}"/>
              </a:ext>
            </a:extLst>
          </p:cNvPr>
          <p:cNvSpPr txBox="1"/>
          <p:nvPr/>
        </p:nvSpPr>
        <p:spPr>
          <a:xfrm rot="5400000">
            <a:off x="2358103" y="2614193"/>
            <a:ext cx="2696572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Conv2D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(10,(3,3), activation=‘relu’</a:t>
            </a:r>
            <a:endParaRPr lang="he-IL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2C6BE9B1-BA5B-F6F1-2F47-3245A615530F}"/>
              </a:ext>
            </a:extLst>
          </p:cNvPr>
          <p:cNvSpPr txBox="1"/>
          <p:nvPr/>
        </p:nvSpPr>
        <p:spPr>
          <a:xfrm rot="5400000">
            <a:off x="3141464" y="2633005"/>
            <a:ext cx="2696572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Conv2D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(10,(3,3), activation=‘relu’</a:t>
            </a:r>
            <a:endParaRPr lang="he-IL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7704A289-4DC7-7E15-5D58-27872D9EE477}"/>
              </a:ext>
            </a:extLst>
          </p:cNvPr>
          <p:cNvSpPr txBox="1"/>
          <p:nvPr/>
        </p:nvSpPr>
        <p:spPr>
          <a:xfrm rot="5400000">
            <a:off x="3963149" y="2651063"/>
            <a:ext cx="2622834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Maxpool2D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(2,2), padding=‘valid’</a:t>
            </a:r>
            <a:endParaRPr lang="he-IL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תיבת טקסט 22">
            <a:extLst>
              <a:ext uri="{FF2B5EF4-FFF2-40B4-BE49-F238E27FC236}">
                <a16:creationId xmlns:a16="http://schemas.microsoft.com/office/drawing/2014/main" id="{3D2BA486-42A9-CD96-BF36-1AA37EA609AD}"/>
              </a:ext>
            </a:extLst>
          </p:cNvPr>
          <p:cNvSpPr txBox="1"/>
          <p:nvPr/>
        </p:nvSpPr>
        <p:spPr>
          <a:xfrm rot="5400000">
            <a:off x="4955975" y="2581296"/>
            <a:ext cx="2244525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Dense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(128,activation=‘relu’</a:t>
            </a:r>
            <a:endParaRPr lang="he-IL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תיבת טקסט 25">
            <a:extLst>
              <a:ext uri="{FF2B5EF4-FFF2-40B4-BE49-F238E27FC236}">
                <a16:creationId xmlns:a16="http://schemas.microsoft.com/office/drawing/2014/main" id="{0C9BDD8C-A632-29E7-2BE6-714635AC3AA8}"/>
              </a:ext>
            </a:extLst>
          </p:cNvPr>
          <p:cNvSpPr txBox="1"/>
          <p:nvPr/>
        </p:nvSpPr>
        <p:spPr>
          <a:xfrm rot="5400000">
            <a:off x="6239208" y="2637113"/>
            <a:ext cx="1244251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Dropout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(0.45)</a:t>
            </a:r>
            <a:endParaRPr lang="he-IL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תיבת טקסט 28">
            <a:extLst>
              <a:ext uri="{FF2B5EF4-FFF2-40B4-BE49-F238E27FC236}">
                <a16:creationId xmlns:a16="http://schemas.microsoft.com/office/drawing/2014/main" id="{D91250DC-69B1-9F62-9B40-DFC9E3170830}"/>
              </a:ext>
            </a:extLst>
          </p:cNvPr>
          <p:cNvSpPr txBox="1"/>
          <p:nvPr/>
        </p:nvSpPr>
        <p:spPr>
          <a:xfrm rot="5400000">
            <a:off x="7194185" y="2614193"/>
            <a:ext cx="811441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SoftMax</a:t>
            </a:r>
            <a:endParaRPr lang="he-IL" sz="1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4" name="מחבר חץ ישר 163">
            <a:extLst>
              <a:ext uri="{FF2B5EF4-FFF2-40B4-BE49-F238E27FC236}">
                <a16:creationId xmlns:a16="http://schemas.microsoft.com/office/drawing/2014/main" id="{48BA2628-92C2-2D9E-8846-3A2945F9C04C}"/>
              </a:ext>
            </a:extLst>
          </p:cNvPr>
          <p:cNvCxnSpPr>
            <a:cxnSpLocks/>
          </p:cNvCxnSpPr>
          <p:nvPr/>
        </p:nvCxnSpPr>
        <p:spPr>
          <a:xfrm>
            <a:off x="7714784" y="2790020"/>
            <a:ext cx="284456" cy="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מחבר חץ ישר 164">
            <a:extLst>
              <a:ext uri="{FF2B5EF4-FFF2-40B4-BE49-F238E27FC236}">
                <a16:creationId xmlns:a16="http://schemas.microsoft.com/office/drawing/2014/main" id="{269628F3-483F-81D1-71CC-22770E7CC222}"/>
              </a:ext>
            </a:extLst>
          </p:cNvPr>
          <p:cNvCxnSpPr>
            <a:cxnSpLocks/>
          </p:cNvCxnSpPr>
          <p:nvPr/>
        </p:nvCxnSpPr>
        <p:spPr>
          <a:xfrm>
            <a:off x="7714784" y="2168876"/>
            <a:ext cx="284456" cy="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מחבר חץ ישר 165">
            <a:extLst>
              <a:ext uri="{FF2B5EF4-FFF2-40B4-BE49-F238E27FC236}">
                <a16:creationId xmlns:a16="http://schemas.microsoft.com/office/drawing/2014/main" id="{96A41809-0E00-4415-2A37-EBDA5983B80D}"/>
              </a:ext>
            </a:extLst>
          </p:cNvPr>
          <p:cNvCxnSpPr>
            <a:cxnSpLocks/>
          </p:cNvCxnSpPr>
          <p:nvPr/>
        </p:nvCxnSpPr>
        <p:spPr>
          <a:xfrm>
            <a:off x="7714784" y="3453215"/>
            <a:ext cx="284456" cy="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7" name="תיבת טקסט 166">
            <a:extLst>
              <a:ext uri="{FF2B5EF4-FFF2-40B4-BE49-F238E27FC236}">
                <a16:creationId xmlns:a16="http://schemas.microsoft.com/office/drawing/2014/main" id="{11A0E52B-0FC8-2D7C-298E-A997C8257CEF}"/>
              </a:ext>
            </a:extLst>
          </p:cNvPr>
          <p:cNvSpPr txBox="1"/>
          <p:nvPr/>
        </p:nvSpPr>
        <p:spPr>
          <a:xfrm>
            <a:off x="7636201" y="4052175"/>
            <a:ext cx="1521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b="1" dirty="0">
                <a:solidFill>
                  <a:schemeClr val="bg1"/>
                </a:solidFill>
              </a:rPr>
              <a:t>Epoch = 20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IL" b="1" dirty="0" err="1">
                <a:solidFill>
                  <a:schemeClr val="bg1"/>
                </a:solidFill>
              </a:rPr>
              <a:t>batch_size</a:t>
            </a:r>
            <a:r>
              <a:rPr lang="en-IL" b="1" dirty="0">
                <a:solidFill>
                  <a:schemeClr val="bg1"/>
                </a:solidFill>
              </a:rPr>
              <a:t> = 32</a:t>
            </a:r>
          </a:p>
        </p:txBody>
      </p:sp>
      <p:graphicFrame>
        <p:nvGraphicFramePr>
          <p:cNvPr id="4" name="טבלה 3">
            <a:extLst>
              <a:ext uri="{FF2B5EF4-FFF2-40B4-BE49-F238E27FC236}">
                <a16:creationId xmlns:a16="http://schemas.microsoft.com/office/drawing/2014/main" id="{C3E4DDB7-2257-0FCD-DE13-16EE615A6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385516"/>
              </p:ext>
            </p:extLst>
          </p:nvPr>
        </p:nvGraphicFramePr>
        <p:xfrm>
          <a:off x="0" y="4651811"/>
          <a:ext cx="9144000" cy="492093"/>
        </p:xfrm>
        <a:graphic>
          <a:graphicData uri="http://schemas.openxmlformats.org/drawingml/2006/table">
            <a:tbl>
              <a:tblPr firstRow="1" bandRow="1">
                <a:tableStyleId>{F1AA3215-1D1B-44C0-B758-0A6FA991BD22}</a:tableStyleId>
              </a:tblPr>
              <a:tblGrid>
                <a:gridCol w="808342">
                  <a:extLst>
                    <a:ext uri="{9D8B030D-6E8A-4147-A177-3AD203B41FA5}">
                      <a16:colId xmlns:a16="http://schemas.microsoft.com/office/drawing/2014/main" val="732626189"/>
                    </a:ext>
                  </a:extLst>
                </a:gridCol>
                <a:gridCol w="728040">
                  <a:extLst>
                    <a:ext uri="{9D8B030D-6E8A-4147-A177-3AD203B41FA5}">
                      <a16:colId xmlns:a16="http://schemas.microsoft.com/office/drawing/2014/main" val="3064856943"/>
                    </a:ext>
                  </a:extLst>
                </a:gridCol>
                <a:gridCol w="638059">
                  <a:extLst>
                    <a:ext uri="{9D8B030D-6E8A-4147-A177-3AD203B41FA5}">
                      <a16:colId xmlns:a16="http://schemas.microsoft.com/office/drawing/2014/main" val="41959546"/>
                    </a:ext>
                  </a:extLst>
                </a:gridCol>
                <a:gridCol w="695319">
                  <a:extLst>
                    <a:ext uri="{9D8B030D-6E8A-4147-A177-3AD203B41FA5}">
                      <a16:colId xmlns:a16="http://schemas.microsoft.com/office/drawing/2014/main" val="4167233008"/>
                    </a:ext>
                  </a:extLst>
                </a:gridCol>
                <a:gridCol w="662598">
                  <a:extLst>
                    <a:ext uri="{9D8B030D-6E8A-4147-A177-3AD203B41FA5}">
                      <a16:colId xmlns:a16="http://schemas.microsoft.com/office/drawing/2014/main" val="3601293967"/>
                    </a:ext>
                  </a:extLst>
                </a:gridCol>
                <a:gridCol w="588977">
                  <a:extLst>
                    <a:ext uri="{9D8B030D-6E8A-4147-A177-3AD203B41FA5}">
                      <a16:colId xmlns:a16="http://schemas.microsoft.com/office/drawing/2014/main" val="1419603366"/>
                    </a:ext>
                  </a:extLst>
                </a:gridCol>
                <a:gridCol w="703499">
                  <a:extLst>
                    <a:ext uri="{9D8B030D-6E8A-4147-A177-3AD203B41FA5}">
                      <a16:colId xmlns:a16="http://schemas.microsoft.com/office/drawing/2014/main" val="2318667205"/>
                    </a:ext>
                  </a:extLst>
                </a:gridCol>
                <a:gridCol w="736221">
                  <a:extLst>
                    <a:ext uri="{9D8B030D-6E8A-4147-A177-3AD203B41FA5}">
                      <a16:colId xmlns:a16="http://schemas.microsoft.com/office/drawing/2014/main" val="453373967"/>
                    </a:ext>
                  </a:extLst>
                </a:gridCol>
                <a:gridCol w="580796">
                  <a:extLst>
                    <a:ext uri="{9D8B030D-6E8A-4147-A177-3AD203B41FA5}">
                      <a16:colId xmlns:a16="http://schemas.microsoft.com/office/drawing/2014/main" val="4225577149"/>
                    </a:ext>
                  </a:extLst>
                </a:gridCol>
                <a:gridCol w="883465">
                  <a:extLst>
                    <a:ext uri="{9D8B030D-6E8A-4147-A177-3AD203B41FA5}">
                      <a16:colId xmlns:a16="http://schemas.microsoft.com/office/drawing/2014/main" val="3486584043"/>
                    </a:ext>
                  </a:extLst>
                </a:gridCol>
                <a:gridCol w="809842">
                  <a:extLst>
                    <a:ext uri="{9D8B030D-6E8A-4147-A177-3AD203B41FA5}">
                      <a16:colId xmlns:a16="http://schemas.microsoft.com/office/drawing/2014/main" val="2708751904"/>
                    </a:ext>
                  </a:extLst>
                </a:gridCol>
                <a:gridCol w="768942">
                  <a:extLst>
                    <a:ext uri="{9D8B030D-6E8A-4147-A177-3AD203B41FA5}">
                      <a16:colId xmlns:a16="http://schemas.microsoft.com/office/drawing/2014/main" val="1351326742"/>
                    </a:ext>
                  </a:extLst>
                </a:gridCol>
                <a:gridCol w="539900">
                  <a:extLst>
                    <a:ext uri="{9D8B030D-6E8A-4147-A177-3AD203B41FA5}">
                      <a16:colId xmlns:a16="http://schemas.microsoft.com/office/drawing/2014/main" val="3617653667"/>
                    </a:ext>
                  </a:extLst>
                </a:gridCol>
              </a:tblGrid>
              <a:tr h="156813">
                <a:tc>
                  <a:txBody>
                    <a:bodyPr/>
                    <a:lstStyle/>
                    <a:p>
                      <a:endParaRPr lang="en-IL" sz="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233097"/>
                  </a:ext>
                </a:extLst>
              </a:tr>
              <a:tr h="2903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Background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Motivation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Course Topics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S</a:t>
                      </a:r>
                      <a:r>
                        <a:rPr lang="en-US" sz="800" b="1" u="none" strike="noStrike" cap="non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cientific</a:t>
                      </a:r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 Question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Method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Data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Face Detection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Pre-processing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  <a:sym typeface="Montserrat ExtraBold"/>
                        </a:rPr>
                        <a:t>CNN</a:t>
                      </a:r>
                      <a:endParaRPr lang="en-IL" sz="800" b="1" i="0" u="none" strike="noStrike" cap="none" dirty="0">
                        <a:solidFill>
                          <a:schemeClr val="tx1"/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Results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Expressions Recognition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Conclusion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Future Work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5632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A958C29A-CCCE-634C-436B-14DADBA18D4E}"/>
              </a:ext>
            </a:extLst>
          </p:cNvPr>
          <p:cNvSpPr txBox="1"/>
          <p:nvPr/>
        </p:nvSpPr>
        <p:spPr>
          <a:xfrm>
            <a:off x="1518557" y="2077671"/>
            <a:ext cx="16165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br>
              <a:rPr lang="en-US" sz="1100" dirty="0">
                <a:solidFill>
                  <a:schemeClr val="bg1"/>
                </a:solidFill>
              </a:rPr>
            </a:br>
            <a:endParaRPr lang="he-IL" sz="1100" dirty="0">
              <a:solidFill>
                <a:schemeClr val="bg1"/>
              </a:solidFill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BBFE5C1F-312E-46AB-FA1B-D64D2494ACD8}"/>
              </a:ext>
            </a:extLst>
          </p:cNvPr>
          <p:cNvSpPr txBox="1"/>
          <p:nvPr/>
        </p:nvSpPr>
        <p:spPr>
          <a:xfrm>
            <a:off x="186302" y="247849"/>
            <a:ext cx="5377736" cy="646331"/>
          </a:xfrm>
          <a:prstGeom prst="rect">
            <a:avLst/>
          </a:prstGeom>
          <a:solidFill>
            <a:srgbClr val="001631"/>
          </a:solidFill>
          <a:effectLst>
            <a:softEdge rad="63500"/>
          </a:effectLst>
        </p:spPr>
        <p:txBody>
          <a:bodyPr wrap="square">
            <a:spAutoFit/>
          </a:bodyPr>
          <a:lstStyle/>
          <a:p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ExtraBold"/>
                <a:sym typeface="Montserrat ExtraBold"/>
              </a:rPr>
              <a:t>Models Comparison</a:t>
            </a:r>
            <a:endParaRPr lang="en-IL" dirty="0"/>
          </a:p>
        </p:txBody>
      </p:sp>
      <p:cxnSp>
        <p:nvCxnSpPr>
          <p:cNvPr id="5" name="Google Shape;165;p38">
            <a:extLst>
              <a:ext uri="{FF2B5EF4-FFF2-40B4-BE49-F238E27FC236}">
                <a16:creationId xmlns:a16="http://schemas.microsoft.com/office/drawing/2014/main" id="{53781952-53E3-79CE-EE8E-E3F3205BA1DD}"/>
              </a:ext>
            </a:extLst>
          </p:cNvPr>
          <p:cNvCxnSpPr>
            <a:cxnSpLocks/>
          </p:cNvCxnSpPr>
          <p:nvPr/>
        </p:nvCxnSpPr>
        <p:spPr>
          <a:xfrm>
            <a:off x="276944" y="890289"/>
            <a:ext cx="4871626" cy="0"/>
          </a:xfrm>
          <a:prstGeom prst="straightConnector1">
            <a:avLst/>
          </a:prstGeom>
          <a:noFill/>
          <a:ln w="12700" cap="flat" cmpd="sng">
            <a:solidFill>
              <a:srgbClr val="D27800"/>
            </a:solidFill>
            <a:prstDash val="solid"/>
            <a:round/>
            <a:headEnd type="none" w="med" len="med"/>
            <a:tailEnd type="none" w="med" len="med"/>
          </a:ln>
          <a:effectLst>
            <a:glow rad="76200">
              <a:srgbClr val="D27800">
                <a:alpha val="18000"/>
              </a:srgbClr>
            </a:glow>
            <a:outerShdw blurRad="266700" dist="19050" dir="5400000" sx="136000" sy="136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6" name="טבלה 5">
            <a:extLst>
              <a:ext uri="{FF2B5EF4-FFF2-40B4-BE49-F238E27FC236}">
                <a16:creationId xmlns:a16="http://schemas.microsoft.com/office/drawing/2014/main" id="{5CC2754B-7AEA-B6CB-F8D6-918CBB33C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055398"/>
              </p:ext>
            </p:extLst>
          </p:nvPr>
        </p:nvGraphicFramePr>
        <p:xfrm>
          <a:off x="0" y="4651811"/>
          <a:ext cx="9144000" cy="492093"/>
        </p:xfrm>
        <a:graphic>
          <a:graphicData uri="http://schemas.openxmlformats.org/drawingml/2006/table">
            <a:tbl>
              <a:tblPr firstRow="1" bandRow="1">
                <a:tableStyleId>{F1AA3215-1D1B-44C0-B758-0A6FA991BD22}</a:tableStyleId>
              </a:tblPr>
              <a:tblGrid>
                <a:gridCol w="808342">
                  <a:extLst>
                    <a:ext uri="{9D8B030D-6E8A-4147-A177-3AD203B41FA5}">
                      <a16:colId xmlns:a16="http://schemas.microsoft.com/office/drawing/2014/main" val="732626189"/>
                    </a:ext>
                  </a:extLst>
                </a:gridCol>
                <a:gridCol w="728040">
                  <a:extLst>
                    <a:ext uri="{9D8B030D-6E8A-4147-A177-3AD203B41FA5}">
                      <a16:colId xmlns:a16="http://schemas.microsoft.com/office/drawing/2014/main" val="3064856943"/>
                    </a:ext>
                  </a:extLst>
                </a:gridCol>
                <a:gridCol w="638059">
                  <a:extLst>
                    <a:ext uri="{9D8B030D-6E8A-4147-A177-3AD203B41FA5}">
                      <a16:colId xmlns:a16="http://schemas.microsoft.com/office/drawing/2014/main" val="41959546"/>
                    </a:ext>
                  </a:extLst>
                </a:gridCol>
                <a:gridCol w="695319">
                  <a:extLst>
                    <a:ext uri="{9D8B030D-6E8A-4147-A177-3AD203B41FA5}">
                      <a16:colId xmlns:a16="http://schemas.microsoft.com/office/drawing/2014/main" val="4167233008"/>
                    </a:ext>
                  </a:extLst>
                </a:gridCol>
                <a:gridCol w="662598">
                  <a:extLst>
                    <a:ext uri="{9D8B030D-6E8A-4147-A177-3AD203B41FA5}">
                      <a16:colId xmlns:a16="http://schemas.microsoft.com/office/drawing/2014/main" val="3601293967"/>
                    </a:ext>
                  </a:extLst>
                </a:gridCol>
                <a:gridCol w="588977">
                  <a:extLst>
                    <a:ext uri="{9D8B030D-6E8A-4147-A177-3AD203B41FA5}">
                      <a16:colId xmlns:a16="http://schemas.microsoft.com/office/drawing/2014/main" val="1419603366"/>
                    </a:ext>
                  </a:extLst>
                </a:gridCol>
                <a:gridCol w="703499">
                  <a:extLst>
                    <a:ext uri="{9D8B030D-6E8A-4147-A177-3AD203B41FA5}">
                      <a16:colId xmlns:a16="http://schemas.microsoft.com/office/drawing/2014/main" val="2318667205"/>
                    </a:ext>
                  </a:extLst>
                </a:gridCol>
                <a:gridCol w="736221">
                  <a:extLst>
                    <a:ext uri="{9D8B030D-6E8A-4147-A177-3AD203B41FA5}">
                      <a16:colId xmlns:a16="http://schemas.microsoft.com/office/drawing/2014/main" val="453373967"/>
                    </a:ext>
                  </a:extLst>
                </a:gridCol>
                <a:gridCol w="580796">
                  <a:extLst>
                    <a:ext uri="{9D8B030D-6E8A-4147-A177-3AD203B41FA5}">
                      <a16:colId xmlns:a16="http://schemas.microsoft.com/office/drawing/2014/main" val="4225577149"/>
                    </a:ext>
                  </a:extLst>
                </a:gridCol>
                <a:gridCol w="883465">
                  <a:extLst>
                    <a:ext uri="{9D8B030D-6E8A-4147-A177-3AD203B41FA5}">
                      <a16:colId xmlns:a16="http://schemas.microsoft.com/office/drawing/2014/main" val="3486584043"/>
                    </a:ext>
                  </a:extLst>
                </a:gridCol>
                <a:gridCol w="809842">
                  <a:extLst>
                    <a:ext uri="{9D8B030D-6E8A-4147-A177-3AD203B41FA5}">
                      <a16:colId xmlns:a16="http://schemas.microsoft.com/office/drawing/2014/main" val="2708751904"/>
                    </a:ext>
                  </a:extLst>
                </a:gridCol>
                <a:gridCol w="768942">
                  <a:extLst>
                    <a:ext uri="{9D8B030D-6E8A-4147-A177-3AD203B41FA5}">
                      <a16:colId xmlns:a16="http://schemas.microsoft.com/office/drawing/2014/main" val="1351326742"/>
                    </a:ext>
                  </a:extLst>
                </a:gridCol>
                <a:gridCol w="539900">
                  <a:extLst>
                    <a:ext uri="{9D8B030D-6E8A-4147-A177-3AD203B41FA5}">
                      <a16:colId xmlns:a16="http://schemas.microsoft.com/office/drawing/2014/main" val="3617653667"/>
                    </a:ext>
                  </a:extLst>
                </a:gridCol>
              </a:tblGrid>
              <a:tr h="156813">
                <a:tc>
                  <a:txBody>
                    <a:bodyPr/>
                    <a:lstStyle/>
                    <a:p>
                      <a:endParaRPr lang="en-IL" sz="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233097"/>
                  </a:ext>
                </a:extLst>
              </a:tr>
              <a:tr h="2903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Background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Motivation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Course Topics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S</a:t>
                      </a:r>
                      <a:r>
                        <a:rPr lang="en-US" sz="800" b="1" u="none" strike="noStrike" cap="non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cientific</a:t>
                      </a:r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 Question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Method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Data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Face Detection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Pre-processing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CNN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noProof="0" dirty="0">
                          <a:solidFill>
                            <a:schemeClr val="tx1"/>
                          </a:solidFill>
                          <a:sym typeface="Montserrat ExtraBold"/>
                        </a:rPr>
                        <a:t>Results</a:t>
                      </a:r>
                      <a:endParaRPr lang="en-IL" sz="800" b="1" i="0" u="none" strike="noStrike" cap="none" dirty="0">
                        <a:solidFill>
                          <a:schemeClr val="tx1"/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Expressions Recognition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Conclusion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Future Work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10006"/>
                  </a:ext>
                </a:extLst>
              </a:tr>
            </a:tbl>
          </a:graphicData>
        </a:graphic>
      </p:graphicFrame>
      <p:graphicFrame>
        <p:nvGraphicFramePr>
          <p:cNvPr id="9" name="טבלה 8">
            <a:extLst>
              <a:ext uri="{FF2B5EF4-FFF2-40B4-BE49-F238E27FC236}">
                <a16:creationId xmlns:a16="http://schemas.microsoft.com/office/drawing/2014/main" id="{B1DD35E4-1C74-DFEE-755E-52EBE202D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388019"/>
              </p:ext>
            </p:extLst>
          </p:nvPr>
        </p:nvGraphicFramePr>
        <p:xfrm>
          <a:off x="276944" y="1692450"/>
          <a:ext cx="8366542" cy="2061155"/>
        </p:xfrm>
        <a:graphic>
          <a:graphicData uri="http://schemas.openxmlformats.org/drawingml/2006/table">
            <a:tbl>
              <a:tblPr firstRow="1" bandRow="1">
                <a:tableStyleId>{F1AA3215-1D1B-44C0-B758-0A6FA991BD22}</a:tableStyleId>
              </a:tblPr>
              <a:tblGrid>
                <a:gridCol w="861743">
                  <a:extLst>
                    <a:ext uri="{9D8B030D-6E8A-4147-A177-3AD203B41FA5}">
                      <a16:colId xmlns:a16="http://schemas.microsoft.com/office/drawing/2014/main" val="4188033535"/>
                    </a:ext>
                  </a:extLst>
                </a:gridCol>
                <a:gridCol w="1268083">
                  <a:extLst>
                    <a:ext uri="{9D8B030D-6E8A-4147-A177-3AD203B41FA5}">
                      <a16:colId xmlns:a16="http://schemas.microsoft.com/office/drawing/2014/main" val="1375455228"/>
                    </a:ext>
                  </a:extLst>
                </a:gridCol>
                <a:gridCol w="1152858">
                  <a:extLst>
                    <a:ext uri="{9D8B030D-6E8A-4147-A177-3AD203B41FA5}">
                      <a16:colId xmlns:a16="http://schemas.microsoft.com/office/drawing/2014/main" val="3792402752"/>
                    </a:ext>
                  </a:extLst>
                </a:gridCol>
                <a:gridCol w="1240972">
                  <a:extLst>
                    <a:ext uri="{9D8B030D-6E8A-4147-A177-3AD203B41FA5}">
                      <a16:colId xmlns:a16="http://schemas.microsoft.com/office/drawing/2014/main" val="1160211040"/>
                    </a:ext>
                  </a:extLst>
                </a:gridCol>
                <a:gridCol w="1195939">
                  <a:extLst>
                    <a:ext uri="{9D8B030D-6E8A-4147-A177-3AD203B41FA5}">
                      <a16:colId xmlns:a16="http://schemas.microsoft.com/office/drawing/2014/main" val="3525805184"/>
                    </a:ext>
                  </a:extLst>
                </a:gridCol>
                <a:gridCol w="1366787">
                  <a:extLst>
                    <a:ext uri="{9D8B030D-6E8A-4147-A177-3AD203B41FA5}">
                      <a16:colId xmlns:a16="http://schemas.microsoft.com/office/drawing/2014/main" val="434135119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582178284"/>
                    </a:ext>
                  </a:extLst>
                </a:gridCol>
              </a:tblGrid>
              <a:tr h="514917">
                <a:tc>
                  <a:txBody>
                    <a:bodyPr/>
                    <a:lstStyle/>
                    <a:p>
                      <a:pPr algn="ctr"/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200" b="1" dirty="0">
                          <a:solidFill>
                            <a:schemeClr val="accent6">
                              <a:lumMod val="90000"/>
                              <a:lumOff val="10000"/>
                            </a:schemeClr>
                          </a:solidFill>
                        </a:rPr>
                        <a:t>Without</a:t>
                      </a:r>
                      <a:endParaRPr lang="en-US" sz="1200" b="1" dirty="0">
                        <a:solidFill>
                          <a:schemeClr val="accent6">
                            <a:lumMod val="90000"/>
                            <a:lumOff val="1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IL" sz="1200" b="1" dirty="0">
                          <a:solidFill>
                            <a:schemeClr val="accent6">
                              <a:lumMod val="90000"/>
                              <a:lumOff val="10000"/>
                            </a:schemeClr>
                          </a:solidFill>
                        </a:rPr>
                        <a:t>Preprocessing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2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Gaussian</a:t>
                      </a:r>
                      <a:r>
                        <a:rPr lang="en-US" sz="12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IL" sz="12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Blur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200" b="1" dirty="0">
                          <a:solidFill>
                            <a:schemeClr val="accent6">
                              <a:lumMod val="90000"/>
                              <a:lumOff val="10000"/>
                            </a:schemeClr>
                          </a:solidFill>
                        </a:rPr>
                        <a:t>Contrast</a:t>
                      </a:r>
                      <a:r>
                        <a:rPr lang="en-US" sz="1200" b="1" dirty="0">
                          <a:solidFill>
                            <a:schemeClr val="accent6">
                              <a:lumMod val="90000"/>
                              <a:lumOff val="10000"/>
                            </a:schemeClr>
                          </a:solidFill>
                        </a:rPr>
                        <a:t> E</a:t>
                      </a:r>
                      <a:r>
                        <a:rPr lang="en-IL" sz="1200" b="1" dirty="0">
                          <a:solidFill>
                            <a:schemeClr val="accent6">
                              <a:lumMod val="90000"/>
                              <a:lumOff val="10000"/>
                            </a:schemeClr>
                          </a:solidFill>
                        </a:rPr>
                        <a:t>nhancement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accent6">
                              <a:lumMod val="90000"/>
                              <a:lumOff val="10000"/>
                            </a:schemeClr>
                          </a:solidFill>
                        </a:rPr>
                        <a:t>T</a:t>
                      </a:r>
                      <a:r>
                        <a:rPr lang="en-IL" sz="1200" b="1" dirty="0">
                          <a:solidFill>
                            <a:schemeClr val="accent6">
                              <a:lumMod val="90000"/>
                              <a:lumOff val="10000"/>
                            </a:schemeClr>
                          </a:solidFill>
                        </a:rPr>
                        <a:t>hresholding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200" b="1" dirty="0">
                          <a:solidFill>
                            <a:schemeClr val="accent6">
                              <a:lumMod val="90000"/>
                              <a:lumOff val="10000"/>
                            </a:schemeClr>
                          </a:solidFill>
                        </a:rPr>
                        <a:t>Canny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200" b="1" dirty="0">
                          <a:solidFill>
                            <a:schemeClr val="accent6">
                              <a:lumMod val="90000"/>
                              <a:lumOff val="10000"/>
                            </a:schemeClr>
                          </a:solidFill>
                        </a:rPr>
                        <a:t>Merge</a:t>
                      </a:r>
                      <a:endParaRPr lang="en-US" sz="1200" b="1" dirty="0">
                        <a:solidFill>
                          <a:schemeClr val="accent6">
                            <a:lumMod val="90000"/>
                            <a:lumOff val="1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sz="1200" b="1" dirty="0">
                          <a:solidFill>
                            <a:schemeClr val="accent6">
                              <a:lumMod val="90000"/>
                              <a:lumOff val="10000"/>
                            </a:schemeClr>
                          </a:solidFill>
                        </a:rPr>
                        <a:t>P</a:t>
                      </a:r>
                      <a:r>
                        <a:rPr lang="en-IL" sz="1200" b="1" dirty="0">
                          <a:solidFill>
                            <a:schemeClr val="accent6">
                              <a:lumMod val="90000"/>
                              <a:lumOff val="10000"/>
                            </a:schemeClr>
                          </a:solidFill>
                        </a:rPr>
                        <a:t>reprocess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023759"/>
                  </a:ext>
                </a:extLst>
              </a:tr>
              <a:tr h="3816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>
                          <a:solidFill>
                            <a:schemeClr val="accent6">
                              <a:lumMod val="90000"/>
                              <a:lumOff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Accuracy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>
                          <a:solidFill>
                            <a:schemeClr val="bg1"/>
                          </a:solidFill>
                        </a:rPr>
                        <a:t>0.681</a:t>
                      </a:r>
                      <a:endParaRPr lang="en-I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0.752</a:t>
                      </a:r>
                      <a:endParaRPr lang="en-IL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0.690</a:t>
                      </a:r>
                      <a:endParaRPr lang="en-I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0.690</a:t>
                      </a:r>
                      <a:endParaRPr lang="en-I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0.575</a:t>
                      </a:r>
                      <a:endParaRPr lang="en-I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0.575</a:t>
                      </a:r>
                      <a:endParaRPr lang="en-I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968768"/>
                  </a:ext>
                </a:extLst>
              </a:tr>
              <a:tr h="3968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>
                          <a:solidFill>
                            <a:schemeClr val="accent6">
                              <a:lumMod val="90000"/>
                              <a:lumOff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F1 </a:t>
                      </a:r>
                      <a:endParaRPr lang="en-IL" sz="1400" b="1" i="0" u="none" strike="noStrike" cap="none" dirty="0">
                        <a:solidFill>
                          <a:schemeClr val="accent6">
                            <a:lumMod val="90000"/>
                            <a:lumOff val="10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0.679</a:t>
                      </a:r>
                      <a:endParaRPr lang="en-I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0.751</a:t>
                      </a:r>
                      <a:endParaRPr lang="en-IL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0.686</a:t>
                      </a:r>
                      <a:endParaRPr lang="en-I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0.690</a:t>
                      </a:r>
                      <a:endParaRPr lang="en-I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0.576</a:t>
                      </a:r>
                      <a:endParaRPr lang="en-I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0.573</a:t>
                      </a:r>
                      <a:endParaRPr lang="en-I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789577"/>
                  </a:ext>
                </a:extLst>
              </a:tr>
              <a:tr h="3795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>
                          <a:solidFill>
                            <a:schemeClr val="accent6">
                              <a:lumMod val="90000"/>
                              <a:lumOff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Precision</a:t>
                      </a:r>
                      <a:endParaRPr lang="en-IL" sz="1400" b="1" i="0" u="none" strike="noStrike" cap="none" dirty="0">
                        <a:solidFill>
                          <a:schemeClr val="accent6">
                            <a:lumMod val="90000"/>
                            <a:lumOff val="10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0.682</a:t>
                      </a:r>
                      <a:endParaRPr lang="en-I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0.750</a:t>
                      </a:r>
                      <a:endParaRPr lang="en-IL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0.697</a:t>
                      </a:r>
                      <a:endParaRPr lang="en-I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0.692</a:t>
                      </a:r>
                      <a:endParaRPr lang="en-I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0.573</a:t>
                      </a:r>
                      <a:endParaRPr lang="en-I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0.575</a:t>
                      </a:r>
                      <a:endParaRPr lang="en-I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269842"/>
                  </a:ext>
                </a:extLst>
              </a:tr>
              <a:tr h="38818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solidFill>
                            <a:schemeClr val="accent6">
                              <a:lumMod val="90000"/>
                              <a:lumOff val="1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Arial"/>
                        </a:rPr>
                        <a:t> Recall</a:t>
                      </a:r>
                      <a:endParaRPr lang="en-IL" sz="1400" b="1" i="0" u="none" strike="noStrike" cap="none" dirty="0">
                        <a:solidFill>
                          <a:schemeClr val="accent6">
                            <a:lumMod val="90000"/>
                            <a:lumOff val="10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0.728</a:t>
                      </a:r>
                      <a:endParaRPr lang="en-I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0.761</a:t>
                      </a:r>
                      <a:endParaRPr lang="en-IL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0.690</a:t>
                      </a:r>
                      <a:endParaRPr lang="en-I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0.699</a:t>
                      </a:r>
                      <a:endParaRPr lang="en-I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0.583</a:t>
                      </a:r>
                      <a:endParaRPr lang="en-I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0.572</a:t>
                      </a:r>
                      <a:endParaRPr lang="en-IL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779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0023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BBFE5C1F-312E-46AB-FA1B-D64D2494ACD8}"/>
              </a:ext>
            </a:extLst>
          </p:cNvPr>
          <p:cNvSpPr txBox="1"/>
          <p:nvPr/>
        </p:nvSpPr>
        <p:spPr>
          <a:xfrm>
            <a:off x="186302" y="247849"/>
            <a:ext cx="6230264" cy="646331"/>
          </a:xfrm>
          <a:prstGeom prst="rect">
            <a:avLst/>
          </a:prstGeom>
          <a:solidFill>
            <a:srgbClr val="001631"/>
          </a:solidFill>
          <a:effectLst>
            <a:softEdge rad="63500"/>
          </a:effectLst>
        </p:spPr>
        <p:txBody>
          <a:bodyPr wrap="square">
            <a:spAutoFit/>
          </a:bodyPr>
          <a:lstStyle/>
          <a:p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ExtraBold"/>
                <a:sym typeface="Montserrat ExtraBold"/>
              </a:rPr>
              <a:t>Results</a:t>
            </a:r>
            <a:endParaRPr lang="en-IL" dirty="0"/>
          </a:p>
        </p:txBody>
      </p:sp>
      <p:cxnSp>
        <p:nvCxnSpPr>
          <p:cNvPr id="5" name="Google Shape;165;p38">
            <a:extLst>
              <a:ext uri="{FF2B5EF4-FFF2-40B4-BE49-F238E27FC236}">
                <a16:creationId xmlns:a16="http://schemas.microsoft.com/office/drawing/2014/main" id="{53781952-53E3-79CE-EE8E-E3F3205BA1DD}"/>
              </a:ext>
            </a:extLst>
          </p:cNvPr>
          <p:cNvCxnSpPr>
            <a:cxnSpLocks/>
          </p:cNvCxnSpPr>
          <p:nvPr/>
        </p:nvCxnSpPr>
        <p:spPr>
          <a:xfrm>
            <a:off x="276944" y="894180"/>
            <a:ext cx="4871626" cy="0"/>
          </a:xfrm>
          <a:prstGeom prst="straightConnector1">
            <a:avLst/>
          </a:prstGeom>
          <a:noFill/>
          <a:ln w="12700" cap="flat" cmpd="sng">
            <a:solidFill>
              <a:srgbClr val="D27800"/>
            </a:solidFill>
            <a:prstDash val="solid"/>
            <a:round/>
            <a:headEnd type="none" w="med" len="med"/>
            <a:tailEnd type="none" w="med" len="med"/>
          </a:ln>
          <a:effectLst>
            <a:glow rad="76200">
              <a:srgbClr val="D27800">
                <a:alpha val="18000"/>
              </a:srgbClr>
            </a:glow>
            <a:outerShdw blurRad="266700" dist="19050" dir="5400000" sx="136000" sy="136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8" name="טבלה 7">
            <a:extLst>
              <a:ext uri="{FF2B5EF4-FFF2-40B4-BE49-F238E27FC236}">
                <a16:creationId xmlns:a16="http://schemas.microsoft.com/office/drawing/2014/main" id="{D856CDB3-50E8-1608-72E4-8C28E8A70DA8}"/>
              </a:ext>
            </a:extLst>
          </p:cNvPr>
          <p:cNvGraphicFramePr>
            <a:graphicFrameLocks noGrp="1"/>
          </p:cNvGraphicFramePr>
          <p:nvPr/>
        </p:nvGraphicFramePr>
        <p:xfrm>
          <a:off x="0" y="4651811"/>
          <a:ext cx="9144000" cy="492093"/>
        </p:xfrm>
        <a:graphic>
          <a:graphicData uri="http://schemas.openxmlformats.org/drawingml/2006/table">
            <a:tbl>
              <a:tblPr firstRow="1" bandRow="1">
                <a:tableStyleId>{F1AA3215-1D1B-44C0-B758-0A6FA991BD22}</a:tableStyleId>
              </a:tblPr>
              <a:tblGrid>
                <a:gridCol w="808342">
                  <a:extLst>
                    <a:ext uri="{9D8B030D-6E8A-4147-A177-3AD203B41FA5}">
                      <a16:colId xmlns:a16="http://schemas.microsoft.com/office/drawing/2014/main" val="732626189"/>
                    </a:ext>
                  </a:extLst>
                </a:gridCol>
                <a:gridCol w="728040">
                  <a:extLst>
                    <a:ext uri="{9D8B030D-6E8A-4147-A177-3AD203B41FA5}">
                      <a16:colId xmlns:a16="http://schemas.microsoft.com/office/drawing/2014/main" val="3064856943"/>
                    </a:ext>
                  </a:extLst>
                </a:gridCol>
                <a:gridCol w="638059">
                  <a:extLst>
                    <a:ext uri="{9D8B030D-6E8A-4147-A177-3AD203B41FA5}">
                      <a16:colId xmlns:a16="http://schemas.microsoft.com/office/drawing/2014/main" val="41959546"/>
                    </a:ext>
                  </a:extLst>
                </a:gridCol>
                <a:gridCol w="695319">
                  <a:extLst>
                    <a:ext uri="{9D8B030D-6E8A-4147-A177-3AD203B41FA5}">
                      <a16:colId xmlns:a16="http://schemas.microsoft.com/office/drawing/2014/main" val="4167233008"/>
                    </a:ext>
                  </a:extLst>
                </a:gridCol>
                <a:gridCol w="662598">
                  <a:extLst>
                    <a:ext uri="{9D8B030D-6E8A-4147-A177-3AD203B41FA5}">
                      <a16:colId xmlns:a16="http://schemas.microsoft.com/office/drawing/2014/main" val="3601293967"/>
                    </a:ext>
                  </a:extLst>
                </a:gridCol>
                <a:gridCol w="588977">
                  <a:extLst>
                    <a:ext uri="{9D8B030D-6E8A-4147-A177-3AD203B41FA5}">
                      <a16:colId xmlns:a16="http://schemas.microsoft.com/office/drawing/2014/main" val="1419603366"/>
                    </a:ext>
                  </a:extLst>
                </a:gridCol>
                <a:gridCol w="703499">
                  <a:extLst>
                    <a:ext uri="{9D8B030D-6E8A-4147-A177-3AD203B41FA5}">
                      <a16:colId xmlns:a16="http://schemas.microsoft.com/office/drawing/2014/main" val="2318667205"/>
                    </a:ext>
                  </a:extLst>
                </a:gridCol>
                <a:gridCol w="736221">
                  <a:extLst>
                    <a:ext uri="{9D8B030D-6E8A-4147-A177-3AD203B41FA5}">
                      <a16:colId xmlns:a16="http://schemas.microsoft.com/office/drawing/2014/main" val="453373967"/>
                    </a:ext>
                  </a:extLst>
                </a:gridCol>
                <a:gridCol w="580796">
                  <a:extLst>
                    <a:ext uri="{9D8B030D-6E8A-4147-A177-3AD203B41FA5}">
                      <a16:colId xmlns:a16="http://schemas.microsoft.com/office/drawing/2014/main" val="4225577149"/>
                    </a:ext>
                  </a:extLst>
                </a:gridCol>
                <a:gridCol w="883465">
                  <a:extLst>
                    <a:ext uri="{9D8B030D-6E8A-4147-A177-3AD203B41FA5}">
                      <a16:colId xmlns:a16="http://schemas.microsoft.com/office/drawing/2014/main" val="3486584043"/>
                    </a:ext>
                  </a:extLst>
                </a:gridCol>
                <a:gridCol w="809842">
                  <a:extLst>
                    <a:ext uri="{9D8B030D-6E8A-4147-A177-3AD203B41FA5}">
                      <a16:colId xmlns:a16="http://schemas.microsoft.com/office/drawing/2014/main" val="2708751904"/>
                    </a:ext>
                  </a:extLst>
                </a:gridCol>
                <a:gridCol w="768942">
                  <a:extLst>
                    <a:ext uri="{9D8B030D-6E8A-4147-A177-3AD203B41FA5}">
                      <a16:colId xmlns:a16="http://schemas.microsoft.com/office/drawing/2014/main" val="1351326742"/>
                    </a:ext>
                  </a:extLst>
                </a:gridCol>
                <a:gridCol w="539900">
                  <a:extLst>
                    <a:ext uri="{9D8B030D-6E8A-4147-A177-3AD203B41FA5}">
                      <a16:colId xmlns:a16="http://schemas.microsoft.com/office/drawing/2014/main" val="3617653667"/>
                    </a:ext>
                  </a:extLst>
                </a:gridCol>
              </a:tblGrid>
              <a:tr h="156813">
                <a:tc>
                  <a:txBody>
                    <a:bodyPr/>
                    <a:lstStyle/>
                    <a:p>
                      <a:endParaRPr lang="en-IL" sz="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233097"/>
                  </a:ext>
                </a:extLst>
              </a:tr>
              <a:tr h="2903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Background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Motivation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Course Topics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S</a:t>
                      </a:r>
                      <a:r>
                        <a:rPr lang="en-US" sz="800" b="1" u="none" strike="noStrike" cap="non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cientific</a:t>
                      </a:r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 Question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Method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Data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Face Detection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Pre-processing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CNN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noProof="0" dirty="0">
                          <a:solidFill>
                            <a:schemeClr val="tx1"/>
                          </a:solidFill>
                          <a:sym typeface="Montserrat ExtraBold"/>
                        </a:rPr>
                        <a:t>Results</a:t>
                      </a:r>
                      <a:endParaRPr lang="en-IL" sz="800" b="1" i="0" u="none" strike="noStrike" cap="none" dirty="0">
                        <a:solidFill>
                          <a:schemeClr val="tx1"/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Expressions Recognition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Conclusion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Future Work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10006"/>
                  </a:ext>
                </a:extLst>
              </a:tr>
            </a:tbl>
          </a:graphicData>
        </a:graphic>
      </p:graphicFrame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99C59D67-FCDA-012A-0067-4C94A291A33F}"/>
              </a:ext>
            </a:extLst>
          </p:cNvPr>
          <p:cNvSpPr txBox="1"/>
          <p:nvPr/>
        </p:nvSpPr>
        <p:spPr>
          <a:xfrm rot="16200000">
            <a:off x="-278441" y="2668330"/>
            <a:ext cx="1000595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>
                <a:solidFill>
                  <a:schemeClr val="tx2">
                    <a:lumMod val="75000"/>
                  </a:schemeClr>
                </a:solidFill>
              </a:rPr>
              <a:t>Predicted</a:t>
            </a:r>
            <a:endParaRPr lang="he-IL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B2ADCFE1-176F-D53E-9055-8FCB75B3E046}"/>
              </a:ext>
            </a:extLst>
          </p:cNvPr>
          <p:cNvSpPr txBox="1"/>
          <p:nvPr/>
        </p:nvSpPr>
        <p:spPr>
          <a:xfrm>
            <a:off x="1746713" y="1663984"/>
            <a:ext cx="731290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Actual</a:t>
            </a:r>
            <a:endParaRPr lang="he-IL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he-IL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22007E8E-22FB-DBE4-EF15-3BDFA421BAB2}"/>
              </a:ext>
            </a:extLst>
          </p:cNvPr>
          <p:cNvSpPr txBox="1"/>
          <p:nvPr/>
        </p:nvSpPr>
        <p:spPr>
          <a:xfrm>
            <a:off x="1041937" y="1995683"/>
            <a:ext cx="628698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Angry</a:t>
            </a:r>
            <a:endParaRPr lang="he-IL" sz="1200" b="1" dirty="0">
              <a:solidFill>
                <a:schemeClr val="bg1"/>
              </a:solidFill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ED7DD7DC-9202-3EC2-6CB5-3178454A3F6E}"/>
              </a:ext>
            </a:extLst>
          </p:cNvPr>
          <p:cNvSpPr txBox="1"/>
          <p:nvPr/>
        </p:nvSpPr>
        <p:spPr>
          <a:xfrm>
            <a:off x="1846541" y="1995682"/>
            <a:ext cx="654346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Happy</a:t>
            </a:r>
            <a:endParaRPr lang="he-IL" sz="1200" b="1" dirty="0">
              <a:solidFill>
                <a:schemeClr val="bg1"/>
              </a:solidFill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778B4FB2-1F17-733E-07B2-BA30BC8C0814}"/>
              </a:ext>
            </a:extLst>
          </p:cNvPr>
          <p:cNvSpPr txBox="1"/>
          <p:nvPr/>
        </p:nvSpPr>
        <p:spPr>
          <a:xfrm>
            <a:off x="2726352" y="2015082"/>
            <a:ext cx="466794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Sad</a:t>
            </a:r>
            <a:endParaRPr lang="he-IL" sz="1200" b="1" dirty="0">
              <a:solidFill>
                <a:schemeClr val="bg1"/>
              </a:solidFill>
            </a:endParaRP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F4D84B42-1487-A5B9-4987-E86DB2E66A82}"/>
              </a:ext>
            </a:extLst>
          </p:cNvPr>
          <p:cNvSpPr txBox="1"/>
          <p:nvPr/>
        </p:nvSpPr>
        <p:spPr>
          <a:xfrm>
            <a:off x="382611" y="2301911"/>
            <a:ext cx="628698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Angry</a:t>
            </a:r>
            <a:endParaRPr lang="he-IL" sz="1200" b="1" dirty="0">
              <a:solidFill>
                <a:schemeClr val="bg1"/>
              </a:solidFill>
            </a:endParaRP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9074019B-DA61-5633-D33C-B7E89E5F1640}"/>
              </a:ext>
            </a:extLst>
          </p:cNvPr>
          <p:cNvSpPr txBox="1"/>
          <p:nvPr/>
        </p:nvSpPr>
        <p:spPr>
          <a:xfrm>
            <a:off x="340933" y="2636284"/>
            <a:ext cx="654346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Happy</a:t>
            </a:r>
            <a:endParaRPr lang="he-IL" sz="1200" b="1" dirty="0">
              <a:solidFill>
                <a:schemeClr val="bg1"/>
              </a:solidFill>
            </a:endParaRP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079AC7E2-57F7-C7E4-E5B6-DC6563EC643D}"/>
              </a:ext>
            </a:extLst>
          </p:cNvPr>
          <p:cNvSpPr txBox="1"/>
          <p:nvPr/>
        </p:nvSpPr>
        <p:spPr>
          <a:xfrm>
            <a:off x="525877" y="3041529"/>
            <a:ext cx="466794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Sad</a:t>
            </a:r>
            <a:endParaRPr lang="he-IL" sz="1200" b="1" dirty="0">
              <a:solidFill>
                <a:schemeClr val="bg1"/>
              </a:solidFill>
            </a:endParaRPr>
          </a:p>
        </p:txBody>
      </p:sp>
      <p:graphicFrame>
        <p:nvGraphicFramePr>
          <p:cNvPr id="16" name="תרשים 15">
            <a:extLst>
              <a:ext uri="{FF2B5EF4-FFF2-40B4-BE49-F238E27FC236}">
                <a16:creationId xmlns:a16="http://schemas.microsoft.com/office/drawing/2014/main" id="{E2D4673F-EA8E-1D66-0A64-660A8D638B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0688117"/>
              </p:ext>
            </p:extLst>
          </p:nvPr>
        </p:nvGraphicFramePr>
        <p:xfrm>
          <a:off x="3255405" y="1795674"/>
          <a:ext cx="5034781" cy="2124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טבלה 3">
            <a:extLst>
              <a:ext uri="{FF2B5EF4-FFF2-40B4-BE49-F238E27FC236}">
                <a16:creationId xmlns:a16="http://schemas.microsoft.com/office/drawing/2014/main" id="{A5050F47-AC59-B874-FF58-9613C72C9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274051"/>
              </p:ext>
            </p:extLst>
          </p:nvPr>
        </p:nvGraphicFramePr>
        <p:xfrm>
          <a:off x="948973" y="2266094"/>
          <a:ext cx="2422233" cy="1112520"/>
        </p:xfrm>
        <a:graphic>
          <a:graphicData uri="http://schemas.openxmlformats.org/drawingml/2006/table">
            <a:tbl>
              <a:tblPr rtl="1" firstRow="1" bandRow="1">
                <a:tableStyleId>{F1AA3215-1D1B-44C0-B758-0A6FA991BD22}</a:tableStyleId>
              </a:tblPr>
              <a:tblGrid>
                <a:gridCol w="807411">
                  <a:extLst>
                    <a:ext uri="{9D8B030D-6E8A-4147-A177-3AD203B41FA5}">
                      <a16:colId xmlns:a16="http://schemas.microsoft.com/office/drawing/2014/main" val="3476137833"/>
                    </a:ext>
                  </a:extLst>
                </a:gridCol>
                <a:gridCol w="807411">
                  <a:extLst>
                    <a:ext uri="{9D8B030D-6E8A-4147-A177-3AD203B41FA5}">
                      <a16:colId xmlns:a16="http://schemas.microsoft.com/office/drawing/2014/main" val="1427501184"/>
                    </a:ext>
                  </a:extLst>
                </a:gridCol>
                <a:gridCol w="807411">
                  <a:extLst>
                    <a:ext uri="{9D8B030D-6E8A-4147-A177-3AD203B41FA5}">
                      <a16:colId xmlns:a16="http://schemas.microsoft.com/office/drawing/2014/main" val="1466405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he-IL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he-IL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36</a:t>
                      </a:r>
                      <a:endParaRPr lang="he-IL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445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he-IL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28</a:t>
                      </a:r>
                      <a:endParaRPr lang="he-IL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he-IL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50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21</a:t>
                      </a:r>
                      <a:endParaRPr lang="he-IL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he-IL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he-IL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862318"/>
                  </a:ext>
                </a:extLst>
              </a:tr>
            </a:tbl>
          </a:graphicData>
        </a:graphic>
      </p:graphicFrame>
      <p:pic>
        <p:nvPicPr>
          <p:cNvPr id="18" name="תמונה 17">
            <a:extLst>
              <a:ext uri="{FF2B5EF4-FFF2-40B4-BE49-F238E27FC236}">
                <a16:creationId xmlns:a16="http://schemas.microsoft.com/office/drawing/2014/main" id="{4C74DB51-6E90-6F2A-B472-969C17865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5027" y="2809686"/>
            <a:ext cx="934675" cy="507626"/>
          </a:xfrm>
          <a:prstGeom prst="rect">
            <a:avLst/>
          </a:prstGeom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43084CFE-FE61-1FD3-B1E0-265A8721F07D}"/>
              </a:ext>
            </a:extLst>
          </p:cNvPr>
          <p:cNvSpPr txBox="1"/>
          <p:nvPr/>
        </p:nvSpPr>
        <p:spPr>
          <a:xfrm>
            <a:off x="173093" y="1063701"/>
            <a:ext cx="7689114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>
                <a:solidFill>
                  <a:schemeClr val="bg2"/>
                </a:solidFill>
              </a:rPr>
              <a:t>Best model (</a:t>
            </a:r>
            <a:r>
              <a:rPr lang="en-IL" sz="2400" b="1" dirty="0">
                <a:solidFill>
                  <a:schemeClr val="bg2"/>
                </a:solidFill>
              </a:rPr>
              <a:t>Gaussian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IL" sz="2400" b="1" dirty="0">
                <a:solidFill>
                  <a:schemeClr val="bg2"/>
                </a:solidFill>
              </a:rPr>
              <a:t>Blur</a:t>
            </a:r>
            <a:r>
              <a:rPr lang="en-US" sz="2400" b="1" dirty="0">
                <a:solidFill>
                  <a:schemeClr val="bg2"/>
                </a:solidFill>
              </a:rPr>
              <a:t>) Performance</a:t>
            </a:r>
            <a:endParaRPr lang="he-IL" sz="2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878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C3046A14-728C-E072-266C-C68921BACFD3}"/>
              </a:ext>
            </a:extLst>
          </p:cNvPr>
          <p:cNvSpPr txBox="1"/>
          <p:nvPr/>
        </p:nvSpPr>
        <p:spPr>
          <a:xfrm>
            <a:off x="186302" y="247849"/>
            <a:ext cx="6483919" cy="646331"/>
          </a:xfrm>
          <a:prstGeom prst="rect">
            <a:avLst/>
          </a:prstGeom>
          <a:solidFill>
            <a:srgbClr val="001631"/>
          </a:solidFill>
          <a:effectLst>
            <a:softEdge rad="63500"/>
          </a:effectLst>
        </p:spPr>
        <p:txBody>
          <a:bodyPr wrap="square">
            <a:spAutoFit/>
          </a:bodyPr>
          <a:lstStyle/>
          <a:p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ExtraBold"/>
                <a:sym typeface="Montserrat ExtraBold"/>
              </a:rPr>
              <a:t>Expressions Recognition</a:t>
            </a:r>
            <a:endParaRPr lang="en-IL" dirty="0"/>
          </a:p>
        </p:txBody>
      </p:sp>
      <p:cxnSp>
        <p:nvCxnSpPr>
          <p:cNvPr id="4" name="Google Shape;165;p38">
            <a:extLst>
              <a:ext uri="{FF2B5EF4-FFF2-40B4-BE49-F238E27FC236}">
                <a16:creationId xmlns:a16="http://schemas.microsoft.com/office/drawing/2014/main" id="{B236DA8A-5440-FE00-1D55-285B04BA6D5A}"/>
              </a:ext>
            </a:extLst>
          </p:cNvPr>
          <p:cNvCxnSpPr>
            <a:cxnSpLocks/>
          </p:cNvCxnSpPr>
          <p:nvPr/>
        </p:nvCxnSpPr>
        <p:spPr>
          <a:xfrm>
            <a:off x="276944" y="890289"/>
            <a:ext cx="4871626" cy="0"/>
          </a:xfrm>
          <a:prstGeom prst="straightConnector1">
            <a:avLst/>
          </a:prstGeom>
          <a:noFill/>
          <a:ln w="12700" cap="flat" cmpd="sng">
            <a:solidFill>
              <a:srgbClr val="D27800"/>
            </a:solidFill>
            <a:prstDash val="solid"/>
            <a:round/>
            <a:headEnd type="none" w="med" len="med"/>
            <a:tailEnd type="none" w="med" len="med"/>
          </a:ln>
          <a:effectLst>
            <a:glow rad="76200">
              <a:srgbClr val="D27800">
                <a:alpha val="18000"/>
              </a:srgbClr>
            </a:glow>
            <a:outerShdw blurRad="266700" dist="19050" dir="5400000" sx="136000" sy="136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11" name="טבלה 10">
            <a:extLst>
              <a:ext uri="{FF2B5EF4-FFF2-40B4-BE49-F238E27FC236}">
                <a16:creationId xmlns:a16="http://schemas.microsoft.com/office/drawing/2014/main" id="{F56BD4D7-600C-2A16-F08D-9665D8E72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40551"/>
              </p:ext>
            </p:extLst>
          </p:nvPr>
        </p:nvGraphicFramePr>
        <p:xfrm>
          <a:off x="0" y="4651811"/>
          <a:ext cx="9144000" cy="492093"/>
        </p:xfrm>
        <a:graphic>
          <a:graphicData uri="http://schemas.openxmlformats.org/drawingml/2006/table">
            <a:tbl>
              <a:tblPr firstRow="1" bandRow="1">
                <a:tableStyleId>{F1AA3215-1D1B-44C0-B758-0A6FA991BD22}</a:tableStyleId>
              </a:tblPr>
              <a:tblGrid>
                <a:gridCol w="808342">
                  <a:extLst>
                    <a:ext uri="{9D8B030D-6E8A-4147-A177-3AD203B41FA5}">
                      <a16:colId xmlns:a16="http://schemas.microsoft.com/office/drawing/2014/main" val="732626189"/>
                    </a:ext>
                  </a:extLst>
                </a:gridCol>
                <a:gridCol w="728040">
                  <a:extLst>
                    <a:ext uri="{9D8B030D-6E8A-4147-A177-3AD203B41FA5}">
                      <a16:colId xmlns:a16="http://schemas.microsoft.com/office/drawing/2014/main" val="3064856943"/>
                    </a:ext>
                  </a:extLst>
                </a:gridCol>
                <a:gridCol w="638059">
                  <a:extLst>
                    <a:ext uri="{9D8B030D-6E8A-4147-A177-3AD203B41FA5}">
                      <a16:colId xmlns:a16="http://schemas.microsoft.com/office/drawing/2014/main" val="41959546"/>
                    </a:ext>
                  </a:extLst>
                </a:gridCol>
                <a:gridCol w="695319">
                  <a:extLst>
                    <a:ext uri="{9D8B030D-6E8A-4147-A177-3AD203B41FA5}">
                      <a16:colId xmlns:a16="http://schemas.microsoft.com/office/drawing/2014/main" val="4167233008"/>
                    </a:ext>
                  </a:extLst>
                </a:gridCol>
                <a:gridCol w="662598">
                  <a:extLst>
                    <a:ext uri="{9D8B030D-6E8A-4147-A177-3AD203B41FA5}">
                      <a16:colId xmlns:a16="http://schemas.microsoft.com/office/drawing/2014/main" val="3601293967"/>
                    </a:ext>
                  </a:extLst>
                </a:gridCol>
                <a:gridCol w="588977">
                  <a:extLst>
                    <a:ext uri="{9D8B030D-6E8A-4147-A177-3AD203B41FA5}">
                      <a16:colId xmlns:a16="http://schemas.microsoft.com/office/drawing/2014/main" val="1419603366"/>
                    </a:ext>
                  </a:extLst>
                </a:gridCol>
                <a:gridCol w="703499">
                  <a:extLst>
                    <a:ext uri="{9D8B030D-6E8A-4147-A177-3AD203B41FA5}">
                      <a16:colId xmlns:a16="http://schemas.microsoft.com/office/drawing/2014/main" val="2318667205"/>
                    </a:ext>
                  </a:extLst>
                </a:gridCol>
                <a:gridCol w="736221">
                  <a:extLst>
                    <a:ext uri="{9D8B030D-6E8A-4147-A177-3AD203B41FA5}">
                      <a16:colId xmlns:a16="http://schemas.microsoft.com/office/drawing/2014/main" val="453373967"/>
                    </a:ext>
                  </a:extLst>
                </a:gridCol>
                <a:gridCol w="580796">
                  <a:extLst>
                    <a:ext uri="{9D8B030D-6E8A-4147-A177-3AD203B41FA5}">
                      <a16:colId xmlns:a16="http://schemas.microsoft.com/office/drawing/2014/main" val="4225577149"/>
                    </a:ext>
                  </a:extLst>
                </a:gridCol>
                <a:gridCol w="883465">
                  <a:extLst>
                    <a:ext uri="{9D8B030D-6E8A-4147-A177-3AD203B41FA5}">
                      <a16:colId xmlns:a16="http://schemas.microsoft.com/office/drawing/2014/main" val="3486584043"/>
                    </a:ext>
                  </a:extLst>
                </a:gridCol>
                <a:gridCol w="809842">
                  <a:extLst>
                    <a:ext uri="{9D8B030D-6E8A-4147-A177-3AD203B41FA5}">
                      <a16:colId xmlns:a16="http://schemas.microsoft.com/office/drawing/2014/main" val="2708751904"/>
                    </a:ext>
                  </a:extLst>
                </a:gridCol>
                <a:gridCol w="768942">
                  <a:extLst>
                    <a:ext uri="{9D8B030D-6E8A-4147-A177-3AD203B41FA5}">
                      <a16:colId xmlns:a16="http://schemas.microsoft.com/office/drawing/2014/main" val="1351326742"/>
                    </a:ext>
                  </a:extLst>
                </a:gridCol>
                <a:gridCol w="539900">
                  <a:extLst>
                    <a:ext uri="{9D8B030D-6E8A-4147-A177-3AD203B41FA5}">
                      <a16:colId xmlns:a16="http://schemas.microsoft.com/office/drawing/2014/main" val="3617653667"/>
                    </a:ext>
                  </a:extLst>
                </a:gridCol>
              </a:tblGrid>
              <a:tr h="156813">
                <a:tc>
                  <a:txBody>
                    <a:bodyPr/>
                    <a:lstStyle/>
                    <a:p>
                      <a:endParaRPr lang="en-IL" sz="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233097"/>
                  </a:ext>
                </a:extLst>
              </a:tr>
              <a:tr h="2903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Background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Motivation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Course Topics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S</a:t>
                      </a:r>
                      <a:r>
                        <a:rPr lang="en-US" sz="800" b="1" u="none" strike="noStrike" cap="non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cientific</a:t>
                      </a:r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 Question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Method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Data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Face Detection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Pre-processing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CNN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Results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noProof="0" dirty="0">
                          <a:solidFill>
                            <a:schemeClr val="tx1"/>
                          </a:solidFill>
                          <a:sym typeface="Montserrat ExtraBold"/>
                        </a:rPr>
                        <a:t>Expressions Recognition</a:t>
                      </a:r>
                      <a:endParaRPr lang="en-IL" sz="800" b="1" i="0" u="none" strike="noStrike" cap="none" dirty="0">
                        <a:solidFill>
                          <a:schemeClr val="tx1"/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Conclusion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Future Work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10006"/>
                  </a:ext>
                </a:extLst>
              </a:tr>
            </a:tbl>
          </a:graphicData>
        </a:graphic>
      </p:graphicFrame>
      <p:pic>
        <p:nvPicPr>
          <p:cNvPr id="9" name="תמונה 8" descr="תמונה שמכילה פני אדם, אדם, לבוש, קיר&#10;&#10;התיאור נוצר באופן אוטומטי">
            <a:extLst>
              <a:ext uri="{FF2B5EF4-FFF2-40B4-BE49-F238E27FC236}">
                <a16:creationId xmlns:a16="http://schemas.microsoft.com/office/drawing/2014/main" id="{FDB77915-3051-2397-9B23-6816C1217A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52" r="11773" b="13120"/>
          <a:stretch/>
        </p:blipFill>
        <p:spPr>
          <a:xfrm>
            <a:off x="227246" y="1296741"/>
            <a:ext cx="2276529" cy="1427995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</a:ln>
        </p:spPr>
      </p:pic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684DD70A-4F97-12D2-1996-9BFE40EE3452}"/>
              </a:ext>
            </a:extLst>
          </p:cNvPr>
          <p:cNvSpPr txBox="1"/>
          <p:nvPr/>
        </p:nvSpPr>
        <p:spPr>
          <a:xfrm>
            <a:off x="3552972" y="958187"/>
            <a:ext cx="1516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Face Detection</a:t>
            </a:r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B6F52C05-AAA3-4942-E5AB-553AFEE0AB78}"/>
              </a:ext>
            </a:extLst>
          </p:cNvPr>
          <p:cNvSpPr txBox="1"/>
          <p:nvPr/>
        </p:nvSpPr>
        <p:spPr>
          <a:xfrm>
            <a:off x="489769" y="958187"/>
            <a:ext cx="1575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Reading input</a:t>
            </a:r>
            <a:endParaRPr lang="en-IL" sz="16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חץ: ימינה 20">
            <a:extLst>
              <a:ext uri="{FF2B5EF4-FFF2-40B4-BE49-F238E27FC236}">
                <a16:creationId xmlns:a16="http://schemas.microsoft.com/office/drawing/2014/main" id="{D7F2BB58-3DBC-5F4C-B861-D0452C6A0EC2}"/>
              </a:ext>
            </a:extLst>
          </p:cNvPr>
          <p:cNvSpPr/>
          <p:nvPr/>
        </p:nvSpPr>
        <p:spPr>
          <a:xfrm>
            <a:off x="2684002" y="1798536"/>
            <a:ext cx="379315" cy="203085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26" name="חץ: ימינה 25">
            <a:extLst>
              <a:ext uri="{FF2B5EF4-FFF2-40B4-BE49-F238E27FC236}">
                <a16:creationId xmlns:a16="http://schemas.microsoft.com/office/drawing/2014/main" id="{88382DE7-D3C8-2368-AF0D-E80C5011502B}"/>
              </a:ext>
            </a:extLst>
          </p:cNvPr>
          <p:cNvSpPr/>
          <p:nvPr/>
        </p:nvSpPr>
        <p:spPr>
          <a:xfrm>
            <a:off x="5774687" y="1758215"/>
            <a:ext cx="379315" cy="203085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30" name="תיבת טקסט 29">
            <a:extLst>
              <a:ext uri="{FF2B5EF4-FFF2-40B4-BE49-F238E27FC236}">
                <a16:creationId xmlns:a16="http://schemas.microsoft.com/office/drawing/2014/main" id="{BFC9EA18-607E-5BBC-6AB9-990F79429A51}"/>
              </a:ext>
            </a:extLst>
          </p:cNvPr>
          <p:cNvSpPr txBox="1"/>
          <p:nvPr/>
        </p:nvSpPr>
        <p:spPr>
          <a:xfrm>
            <a:off x="5857953" y="975775"/>
            <a:ext cx="3117552" cy="338554"/>
          </a:xfrm>
          <a:prstGeom prst="rect">
            <a:avLst/>
          </a:prstGeom>
          <a:solidFill>
            <a:srgbClr val="001631"/>
          </a:solidFill>
          <a:ln>
            <a:solidFill>
              <a:srgbClr val="001631"/>
            </a:solidFill>
          </a:ln>
          <a:effectLst>
            <a:softEdge rad="254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Pre-processing</a:t>
            </a:r>
            <a:r>
              <a:rPr lang="he-IL" sz="16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 the best model</a:t>
            </a:r>
          </a:p>
        </p:txBody>
      </p:sp>
      <p:sp>
        <p:nvSpPr>
          <p:cNvPr id="35" name="תיבת טקסט 34">
            <a:extLst>
              <a:ext uri="{FF2B5EF4-FFF2-40B4-BE49-F238E27FC236}">
                <a16:creationId xmlns:a16="http://schemas.microsoft.com/office/drawing/2014/main" id="{348A4F76-B8D6-DCD3-83A2-C259EC8CACDA}"/>
              </a:ext>
            </a:extLst>
          </p:cNvPr>
          <p:cNvSpPr txBox="1"/>
          <p:nvPr/>
        </p:nvSpPr>
        <p:spPr>
          <a:xfrm>
            <a:off x="6032741" y="2760769"/>
            <a:ext cx="2884013" cy="338554"/>
          </a:xfrm>
          <a:prstGeom prst="rect">
            <a:avLst/>
          </a:prstGeom>
          <a:solidFill>
            <a:srgbClr val="001631"/>
          </a:solidFill>
          <a:ln>
            <a:solidFill>
              <a:srgbClr val="001631"/>
            </a:solidFill>
          </a:ln>
          <a:effectLst>
            <a:softEdge rad="254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Expressions Recognition</a:t>
            </a:r>
          </a:p>
        </p:txBody>
      </p:sp>
      <p:sp>
        <p:nvSpPr>
          <p:cNvPr id="38" name="תיבת טקסט 37">
            <a:extLst>
              <a:ext uri="{FF2B5EF4-FFF2-40B4-BE49-F238E27FC236}">
                <a16:creationId xmlns:a16="http://schemas.microsoft.com/office/drawing/2014/main" id="{C9FA97D1-9B43-DDC5-6893-A571133645C3}"/>
              </a:ext>
            </a:extLst>
          </p:cNvPr>
          <p:cNvSpPr txBox="1"/>
          <p:nvPr/>
        </p:nvSpPr>
        <p:spPr>
          <a:xfrm>
            <a:off x="2263362" y="2737544"/>
            <a:ext cx="3998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Return output image with predicted labels</a:t>
            </a:r>
            <a:endParaRPr lang="en-IL" sz="1600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חץ: ימינה 57">
            <a:extLst>
              <a:ext uri="{FF2B5EF4-FFF2-40B4-BE49-F238E27FC236}">
                <a16:creationId xmlns:a16="http://schemas.microsoft.com/office/drawing/2014/main" id="{5D6CBAF0-24F0-4C7A-D8F1-BC765693DD73}"/>
              </a:ext>
            </a:extLst>
          </p:cNvPr>
          <p:cNvSpPr/>
          <p:nvPr/>
        </p:nvSpPr>
        <p:spPr>
          <a:xfrm rot="10800000">
            <a:off x="5611301" y="3747127"/>
            <a:ext cx="379315" cy="203085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59" name="חץ: ימינה 58">
            <a:extLst>
              <a:ext uri="{FF2B5EF4-FFF2-40B4-BE49-F238E27FC236}">
                <a16:creationId xmlns:a16="http://schemas.microsoft.com/office/drawing/2014/main" id="{A2A7C291-5419-6469-3E50-B975C4326923}"/>
              </a:ext>
            </a:extLst>
          </p:cNvPr>
          <p:cNvSpPr/>
          <p:nvPr/>
        </p:nvSpPr>
        <p:spPr>
          <a:xfrm rot="5400000">
            <a:off x="7335093" y="2516058"/>
            <a:ext cx="308243" cy="200396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pic>
        <p:nvPicPr>
          <p:cNvPr id="16" name="תמונה 15" descr="תמונה שמכילה פני אדם, לבוש, אדם, חיוך&#10;&#10;התיאור נוצר באופן אוטומטי">
            <a:extLst>
              <a:ext uri="{FF2B5EF4-FFF2-40B4-BE49-F238E27FC236}">
                <a16:creationId xmlns:a16="http://schemas.microsoft.com/office/drawing/2014/main" id="{99801D1C-3AB6-4F7D-67F2-42B58F7175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651" b="25436"/>
          <a:stretch/>
        </p:blipFill>
        <p:spPr>
          <a:xfrm>
            <a:off x="3308088" y="3053273"/>
            <a:ext cx="2197800" cy="1446040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pic>
        <p:nvPicPr>
          <p:cNvPr id="20" name="תמונה 19">
            <a:extLst>
              <a:ext uri="{FF2B5EF4-FFF2-40B4-BE49-F238E27FC236}">
                <a16:creationId xmlns:a16="http://schemas.microsoft.com/office/drawing/2014/main" id="{48699153-7D8B-09BF-A5FF-56E04AB24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8534" y="1527212"/>
            <a:ext cx="808877" cy="822587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3AC8E1DA-633F-963A-C00A-06A5EDC7AB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7221" y="1534661"/>
            <a:ext cx="798393" cy="822587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0F03C54A-02E1-2636-0AC0-31DC3B49C6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9925" y="1538551"/>
            <a:ext cx="798371" cy="811248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pic>
        <p:nvPicPr>
          <p:cNvPr id="31" name="תמונה 30">
            <a:extLst>
              <a:ext uri="{FF2B5EF4-FFF2-40B4-BE49-F238E27FC236}">
                <a16:creationId xmlns:a16="http://schemas.microsoft.com/office/drawing/2014/main" id="{87C41F85-6AD2-8D40-C3AD-43D531B524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4097" y="1536215"/>
            <a:ext cx="808877" cy="822587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pic>
        <p:nvPicPr>
          <p:cNvPr id="36" name="תמונה 35">
            <a:extLst>
              <a:ext uri="{FF2B5EF4-FFF2-40B4-BE49-F238E27FC236}">
                <a16:creationId xmlns:a16="http://schemas.microsoft.com/office/drawing/2014/main" id="{C4A9A332-5270-0227-3417-3112D64213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20528" y="1519472"/>
            <a:ext cx="798393" cy="822587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pic>
        <p:nvPicPr>
          <p:cNvPr id="37" name="תמונה 36">
            <a:extLst>
              <a:ext uri="{FF2B5EF4-FFF2-40B4-BE49-F238E27FC236}">
                <a16:creationId xmlns:a16="http://schemas.microsoft.com/office/drawing/2014/main" id="{C9C7F264-9561-FE92-3DE6-F902D61837E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95488" y="1547554"/>
            <a:ext cx="798371" cy="811248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39" name="תיבת טקסט 38">
            <a:extLst>
              <a:ext uri="{FF2B5EF4-FFF2-40B4-BE49-F238E27FC236}">
                <a16:creationId xmlns:a16="http://schemas.microsoft.com/office/drawing/2014/main" id="{7E4601F7-3E1E-5121-28CF-372ECACF570B}"/>
              </a:ext>
            </a:extLst>
          </p:cNvPr>
          <p:cNvSpPr txBox="1"/>
          <p:nvPr/>
        </p:nvSpPr>
        <p:spPr>
          <a:xfrm>
            <a:off x="8107965" y="3098117"/>
            <a:ext cx="628698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b="1" dirty="0">
                <a:solidFill>
                  <a:srgbClr val="0FED10"/>
                </a:solidFill>
              </a:rPr>
              <a:t>Angry</a:t>
            </a:r>
            <a:endParaRPr lang="he-IL" sz="1200" b="1" dirty="0">
              <a:solidFill>
                <a:srgbClr val="0FED10"/>
              </a:solidFill>
            </a:endParaRPr>
          </a:p>
        </p:txBody>
      </p:sp>
      <p:sp>
        <p:nvSpPr>
          <p:cNvPr id="40" name="תיבת טקסט 39">
            <a:extLst>
              <a:ext uri="{FF2B5EF4-FFF2-40B4-BE49-F238E27FC236}">
                <a16:creationId xmlns:a16="http://schemas.microsoft.com/office/drawing/2014/main" id="{E48D3A2F-1209-4081-5B13-56A25167D9CC}"/>
              </a:ext>
            </a:extLst>
          </p:cNvPr>
          <p:cNvSpPr txBox="1"/>
          <p:nvPr/>
        </p:nvSpPr>
        <p:spPr>
          <a:xfrm>
            <a:off x="7230991" y="3101013"/>
            <a:ext cx="654346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b="1" dirty="0">
                <a:solidFill>
                  <a:srgbClr val="0FED10"/>
                </a:solidFill>
              </a:rPr>
              <a:t>Happy</a:t>
            </a:r>
            <a:endParaRPr lang="he-IL" sz="1200" b="1" dirty="0">
              <a:solidFill>
                <a:srgbClr val="0FED10"/>
              </a:solidFill>
            </a:endParaRPr>
          </a:p>
        </p:txBody>
      </p:sp>
      <p:sp>
        <p:nvSpPr>
          <p:cNvPr id="41" name="תיבת טקסט 40">
            <a:extLst>
              <a:ext uri="{FF2B5EF4-FFF2-40B4-BE49-F238E27FC236}">
                <a16:creationId xmlns:a16="http://schemas.microsoft.com/office/drawing/2014/main" id="{C47D6480-68D0-7150-2C88-93050D00AD4D}"/>
              </a:ext>
            </a:extLst>
          </p:cNvPr>
          <p:cNvSpPr txBox="1"/>
          <p:nvPr/>
        </p:nvSpPr>
        <p:spPr>
          <a:xfrm>
            <a:off x="6445138" y="3104158"/>
            <a:ext cx="466794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b="1" dirty="0">
                <a:solidFill>
                  <a:srgbClr val="0FED10"/>
                </a:solidFill>
              </a:rPr>
              <a:t>Sad</a:t>
            </a:r>
            <a:endParaRPr lang="he-IL" sz="1200" b="1" dirty="0">
              <a:solidFill>
                <a:srgbClr val="0FED10"/>
              </a:solidFill>
            </a:endParaRPr>
          </a:p>
        </p:txBody>
      </p:sp>
      <p:pic>
        <p:nvPicPr>
          <p:cNvPr id="42" name="תמונה 41">
            <a:extLst>
              <a:ext uri="{FF2B5EF4-FFF2-40B4-BE49-F238E27FC236}">
                <a16:creationId xmlns:a16="http://schemas.microsoft.com/office/drawing/2014/main" id="{9456F179-4ED2-EEB1-5B0C-17D8833B3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822" y="3406093"/>
            <a:ext cx="808877" cy="822587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pic>
        <p:nvPicPr>
          <p:cNvPr id="43" name="תמונה 42">
            <a:extLst>
              <a:ext uri="{FF2B5EF4-FFF2-40B4-BE49-F238E27FC236}">
                <a16:creationId xmlns:a16="http://schemas.microsoft.com/office/drawing/2014/main" id="{7EF34901-0BAE-B6E0-300A-0B4EB40EF8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4509" y="3413542"/>
            <a:ext cx="798393" cy="822587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pic>
        <p:nvPicPr>
          <p:cNvPr id="44" name="תמונה 43">
            <a:extLst>
              <a:ext uri="{FF2B5EF4-FFF2-40B4-BE49-F238E27FC236}">
                <a16:creationId xmlns:a16="http://schemas.microsoft.com/office/drawing/2014/main" id="{CAE8509E-497D-AB50-C280-E67BE8916F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7213" y="3417432"/>
            <a:ext cx="798371" cy="811248"/>
          </a:xfrm>
          <a:prstGeom prst="rect">
            <a:avLst/>
          </a:prstGeom>
          <a:ln w="63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7729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 animBg="1"/>
      <p:bldP spid="26" grpId="0" animBg="1"/>
      <p:bldP spid="30" grpId="0" animBg="1"/>
      <p:bldP spid="35" grpId="0" animBg="1"/>
      <p:bldP spid="38" grpId="0"/>
      <p:bldP spid="58" grpId="0" animBg="1"/>
      <p:bldP spid="59" grpId="0" animBg="1"/>
      <p:bldP spid="39" grpId="0"/>
      <p:bldP spid="40" grpId="0"/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2B3C1E35-2555-2A50-8AAB-6B72E447F72A}"/>
              </a:ext>
            </a:extLst>
          </p:cNvPr>
          <p:cNvSpPr txBox="1"/>
          <p:nvPr/>
        </p:nvSpPr>
        <p:spPr>
          <a:xfrm>
            <a:off x="186302" y="247849"/>
            <a:ext cx="8680754" cy="646331"/>
          </a:xfrm>
          <a:prstGeom prst="rect">
            <a:avLst/>
          </a:prstGeom>
          <a:solidFill>
            <a:srgbClr val="001631"/>
          </a:solidFill>
          <a:effectLst>
            <a:softEdge rad="63500"/>
          </a:effectLst>
        </p:spPr>
        <p:txBody>
          <a:bodyPr wrap="square">
            <a:spAutoFit/>
          </a:bodyPr>
          <a:lstStyle/>
          <a:p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ExtraBold"/>
                <a:sym typeface="Montserrat ExtraBold"/>
              </a:rPr>
              <a:t>Discussion &amp; Conclusion</a:t>
            </a:r>
            <a:endParaRPr lang="en-IL" dirty="0"/>
          </a:p>
        </p:txBody>
      </p:sp>
      <p:cxnSp>
        <p:nvCxnSpPr>
          <p:cNvPr id="15" name="Google Shape;165;p38">
            <a:extLst>
              <a:ext uri="{FF2B5EF4-FFF2-40B4-BE49-F238E27FC236}">
                <a16:creationId xmlns:a16="http://schemas.microsoft.com/office/drawing/2014/main" id="{8829F7DB-6D7D-0E76-BD68-7359E98115C6}"/>
              </a:ext>
            </a:extLst>
          </p:cNvPr>
          <p:cNvCxnSpPr>
            <a:cxnSpLocks/>
          </p:cNvCxnSpPr>
          <p:nvPr/>
        </p:nvCxnSpPr>
        <p:spPr>
          <a:xfrm>
            <a:off x="276944" y="890289"/>
            <a:ext cx="4871626" cy="0"/>
          </a:xfrm>
          <a:prstGeom prst="straightConnector1">
            <a:avLst/>
          </a:prstGeom>
          <a:noFill/>
          <a:ln w="12700" cap="flat" cmpd="sng">
            <a:solidFill>
              <a:srgbClr val="D27800"/>
            </a:solidFill>
            <a:prstDash val="solid"/>
            <a:round/>
            <a:headEnd type="none" w="med" len="med"/>
            <a:tailEnd type="none" w="med" len="med"/>
          </a:ln>
          <a:effectLst>
            <a:glow rad="76200">
              <a:srgbClr val="D27800">
                <a:alpha val="18000"/>
              </a:srgbClr>
            </a:glow>
            <a:outerShdw blurRad="266700" dist="19050" dir="5400000" sx="136000" sy="136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1" name="Google Shape;178;p40">
            <a:extLst>
              <a:ext uri="{FF2B5EF4-FFF2-40B4-BE49-F238E27FC236}">
                <a16:creationId xmlns:a16="http://schemas.microsoft.com/office/drawing/2014/main" id="{697BA763-EE9D-7176-CA98-3581EA1199CC}"/>
              </a:ext>
            </a:extLst>
          </p:cNvPr>
          <p:cNvSpPr txBox="1">
            <a:spLocks/>
          </p:cNvSpPr>
          <p:nvPr/>
        </p:nvSpPr>
        <p:spPr>
          <a:xfrm>
            <a:off x="186302" y="1290840"/>
            <a:ext cx="629768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b="1" dirty="0">
                <a:solidFill>
                  <a:schemeClr val="tx2"/>
                </a:solidFill>
                <a:latin typeface="Montserrat ExtraBold"/>
              </a:rPr>
              <a:t>1</a:t>
            </a:r>
          </a:p>
        </p:txBody>
      </p:sp>
      <p:sp>
        <p:nvSpPr>
          <p:cNvPr id="22" name="Google Shape;178;p40">
            <a:extLst>
              <a:ext uri="{FF2B5EF4-FFF2-40B4-BE49-F238E27FC236}">
                <a16:creationId xmlns:a16="http://schemas.microsoft.com/office/drawing/2014/main" id="{6BC1A23B-B24D-0FD1-9044-2861B902701E}"/>
              </a:ext>
            </a:extLst>
          </p:cNvPr>
          <p:cNvSpPr txBox="1">
            <a:spLocks/>
          </p:cNvSpPr>
          <p:nvPr/>
        </p:nvSpPr>
        <p:spPr>
          <a:xfrm>
            <a:off x="186302" y="1900370"/>
            <a:ext cx="629768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b="1" dirty="0">
                <a:solidFill>
                  <a:schemeClr val="tx2"/>
                </a:solidFill>
                <a:latin typeface="Montserrat ExtraBold"/>
              </a:rPr>
              <a:t>2</a:t>
            </a:r>
          </a:p>
        </p:txBody>
      </p:sp>
      <p:sp>
        <p:nvSpPr>
          <p:cNvPr id="23" name="Google Shape;178;p40">
            <a:extLst>
              <a:ext uri="{FF2B5EF4-FFF2-40B4-BE49-F238E27FC236}">
                <a16:creationId xmlns:a16="http://schemas.microsoft.com/office/drawing/2014/main" id="{6DE341B5-18B2-62B8-EDF4-3AA77A8C7512}"/>
              </a:ext>
            </a:extLst>
          </p:cNvPr>
          <p:cNvSpPr txBox="1">
            <a:spLocks/>
          </p:cNvSpPr>
          <p:nvPr/>
        </p:nvSpPr>
        <p:spPr>
          <a:xfrm>
            <a:off x="186302" y="2606409"/>
            <a:ext cx="629768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b="1" dirty="0">
                <a:solidFill>
                  <a:schemeClr val="tx2"/>
                </a:solidFill>
                <a:latin typeface="Montserrat ExtraBold"/>
              </a:rPr>
              <a:t>3</a:t>
            </a:r>
          </a:p>
        </p:txBody>
      </p:sp>
      <p:sp>
        <p:nvSpPr>
          <p:cNvPr id="24" name="Google Shape;178;p40">
            <a:extLst>
              <a:ext uri="{FF2B5EF4-FFF2-40B4-BE49-F238E27FC236}">
                <a16:creationId xmlns:a16="http://schemas.microsoft.com/office/drawing/2014/main" id="{6FB9E629-8ED3-F6B0-AFAF-42994E93E538}"/>
              </a:ext>
            </a:extLst>
          </p:cNvPr>
          <p:cNvSpPr txBox="1">
            <a:spLocks/>
          </p:cNvSpPr>
          <p:nvPr/>
        </p:nvSpPr>
        <p:spPr>
          <a:xfrm>
            <a:off x="186302" y="3203010"/>
            <a:ext cx="629768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b="1" dirty="0">
                <a:solidFill>
                  <a:schemeClr val="tx2"/>
                </a:solidFill>
                <a:latin typeface="Montserrat ExtraBold"/>
              </a:rPr>
              <a:t>4</a:t>
            </a:r>
          </a:p>
        </p:txBody>
      </p:sp>
      <p:graphicFrame>
        <p:nvGraphicFramePr>
          <p:cNvPr id="3" name="טבלה 2">
            <a:extLst>
              <a:ext uri="{FF2B5EF4-FFF2-40B4-BE49-F238E27FC236}">
                <a16:creationId xmlns:a16="http://schemas.microsoft.com/office/drawing/2014/main" id="{6CF0FAAD-3F72-8AED-7887-28B85C8E28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0254"/>
              </p:ext>
            </p:extLst>
          </p:nvPr>
        </p:nvGraphicFramePr>
        <p:xfrm>
          <a:off x="0" y="4651811"/>
          <a:ext cx="9144000" cy="492093"/>
        </p:xfrm>
        <a:graphic>
          <a:graphicData uri="http://schemas.openxmlformats.org/drawingml/2006/table">
            <a:tbl>
              <a:tblPr firstRow="1" bandRow="1">
                <a:tableStyleId>{F1AA3215-1D1B-44C0-B758-0A6FA991BD22}</a:tableStyleId>
              </a:tblPr>
              <a:tblGrid>
                <a:gridCol w="808342">
                  <a:extLst>
                    <a:ext uri="{9D8B030D-6E8A-4147-A177-3AD203B41FA5}">
                      <a16:colId xmlns:a16="http://schemas.microsoft.com/office/drawing/2014/main" val="732626189"/>
                    </a:ext>
                  </a:extLst>
                </a:gridCol>
                <a:gridCol w="728040">
                  <a:extLst>
                    <a:ext uri="{9D8B030D-6E8A-4147-A177-3AD203B41FA5}">
                      <a16:colId xmlns:a16="http://schemas.microsoft.com/office/drawing/2014/main" val="3064856943"/>
                    </a:ext>
                  </a:extLst>
                </a:gridCol>
                <a:gridCol w="638059">
                  <a:extLst>
                    <a:ext uri="{9D8B030D-6E8A-4147-A177-3AD203B41FA5}">
                      <a16:colId xmlns:a16="http://schemas.microsoft.com/office/drawing/2014/main" val="41959546"/>
                    </a:ext>
                  </a:extLst>
                </a:gridCol>
                <a:gridCol w="695319">
                  <a:extLst>
                    <a:ext uri="{9D8B030D-6E8A-4147-A177-3AD203B41FA5}">
                      <a16:colId xmlns:a16="http://schemas.microsoft.com/office/drawing/2014/main" val="4167233008"/>
                    </a:ext>
                  </a:extLst>
                </a:gridCol>
                <a:gridCol w="662598">
                  <a:extLst>
                    <a:ext uri="{9D8B030D-6E8A-4147-A177-3AD203B41FA5}">
                      <a16:colId xmlns:a16="http://schemas.microsoft.com/office/drawing/2014/main" val="3601293967"/>
                    </a:ext>
                  </a:extLst>
                </a:gridCol>
                <a:gridCol w="588977">
                  <a:extLst>
                    <a:ext uri="{9D8B030D-6E8A-4147-A177-3AD203B41FA5}">
                      <a16:colId xmlns:a16="http://schemas.microsoft.com/office/drawing/2014/main" val="1419603366"/>
                    </a:ext>
                  </a:extLst>
                </a:gridCol>
                <a:gridCol w="703499">
                  <a:extLst>
                    <a:ext uri="{9D8B030D-6E8A-4147-A177-3AD203B41FA5}">
                      <a16:colId xmlns:a16="http://schemas.microsoft.com/office/drawing/2014/main" val="2318667205"/>
                    </a:ext>
                  </a:extLst>
                </a:gridCol>
                <a:gridCol w="736221">
                  <a:extLst>
                    <a:ext uri="{9D8B030D-6E8A-4147-A177-3AD203B41FA5}">
                      <a16:colId xmlns:a16="http://schemas.microsoft.com/office/drawing/2014/main" val="453373967"/>
                    </a:ext>
                  </a:extLst>
                </a:gridCol>
                <a:gridCol w="580796">
                  <a:extLst>
                    <a:ext uri="{9D8B030D-6E8A-4147-A177-3AD203B41FA5}">
                      <a16:colId xmlns:a16="http://schemas.microsoft.com/office/drawing/2014/main" val="4225577149"/>
                    </a:ext>
                  </a:extLst>
                </a:gridCol>
                <a:gridCol w="883465">
                  <a:extLst>
                    <a:ext uri="{9D8B030D-6E8A-4147-A177-3AD203B41FA5}">
                      <a16:colId xmlns:a16="http://schemas.microsoft.com/office/drawing/2014/main" val="3486584043"/>
                    </a:ext>
                  </a:extLst>
                </a:gridCol>
                <a:gridCol w="809842">
                  <a:extLst>
                    <a:ext uri="{9D8B030D-6E8A-4147-A177-3AD203B41FA5}">
                      <a16:colId xmlns:a16="http://schemas.microsoft.com/office/drawing/2014/main" val="2708751904"/>
                    </a:ext>
                  </a:extLst>
                </a:gridCol>
                <a:gridCol w="768942">
                  <a:extLst>
                    <a:ext uri="{9D8B030D-6E8A-4147-A177-3AD203B41FA5}">
                      <a16:colId xmlns:a16="http://schemas.microsoft.com/office/drawing/2014/main" val="1351326742"/>
                    </a:ext>
                  </a:extLst>
                </a:gridCol>
                <a:gridCol w="539900">
                  <a:extLst>
                    <a:ext uri="{9D8B030D-6E8A-4147-A177-3AD203B41FA5}">
                      <a16:colId xmlns:a16="http://schemas.microsoft.com/office/drawing/2014/main" val="3617653667"/>
                    </a:ext>
                  </a:extLst>
                </a:gridCol>
              </a:tblGrid>
              <a:tr h="156813">
                <a:tc>
                  <a:txBody>
                    <a:bodyPr/>
                    <a:lstStyle/>
                    <a:p>
                      <a:endParaRPr lang="en-IL" sz="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233097"/>
                  </a:ext>
                </a:extLst>
              </a:tr>
              <a:tr h="2903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Background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Motivation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Course Topics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S</a:t>
                      </a:r>
                      <a:r>
                        <a:rPr lang="en-US" sz="800" b="1" u="none" strike="noStrike" cap="non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cientific</a:t>
                      </a:r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 Question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Method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Data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Face Detection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Pre-processing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CNN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Results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Expressions Recognition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noProof="0" dirty="0">
                          <a:solidFill>
                            <a:schemeClr val="tx1"/>
                          </a:solidFill>
                          <a:sym typeface="Montserrat ExtraBold"/>
                        </a:rPr>
                        <a:t>Conclusion</a:t>
                      </a:r>
                      <a:endParaRPr lang="en-IL" sz="800" b="1" i="0" u="none" strike="noStrike" cap="none" dirty="0">
                        <a:solidFill>
                          <a:schemeClr val="tx1"/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Future Work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10006"/>
                  </a:ext>
                </a:extLst>
              </a:tr>
            </a:tbl>
          </a:graphicData>
        </a:graphic>
      </p:graphicFrame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B563A4C9-266B-3B32-203B-95A912BCF2A8}"/>
              </a:ext>
            </a:extLst>
          </p:cNvPr>
          <p:cNvSpPr txBox="1"/>
          <p:nvPr/>
        </p:nvSpPr>
        <p:spPr>
          <a:xfrm>
            <a:off x="816070" y="1420284"/>
            <a:ext cx="8411686" cy="2667397"/>
          </a:xfrm>
          <a:prstGeom prst="rect">
            <a:avLst/>
          </a:prstGeom>
          <a:solidFill>
            <a:srgbClr val="001631"/>
          </a:solidFill>
          <a:effectLst>
            <a:softEdge rad="76200"/>
          </a:effectLst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</a:pPr>
            <a:r>
              <a:rPr lang="en-US" sz="1800" dirty="0">
                <a:solidFill>
                  <a:schemeClr val="bg1"/>
                </a:solidFill>
                <a:latin typeface="Montserrat"/>
                <a:sym typeface="Montserrat"/>
              </a:rPr>
              <a:t>Pre-processing is crucial aspect in image classification tasks</a:t>
            </a:r>
          </a:p>
          <a:p>
            <a:pPr>
              <a:spcAft>
                <a:spcPts val="400"/>
              </a:spcAft>
            </a:pPr>
            <a:endParaRPr lang="en-US" sz="1800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>
              <a:spcAft>
                <a:spcPts val="400"/>
              </a:spcAft>
            </a:pPr>
            <a:r>
              <a:rPr lang="en-US" sz="1800" dirty="0">
                <a:solidFill>
                  <a:schemeClr val="bg1"/>
                </a:solidFill>
                <a:latin typeface="Montserrat"/>
                <a:sym typeface="Montserrat"/>
              </a:rPr>
              <a:t>Most pre-processing techniques improved the models’ performance</a:t>
            </a:r>
          </a:p>
          <a:p>
            <a:pPr>
              <a:spcAft>
                <a:spcPts val="400"/>
              </a:spcAft>
            </a:pPr>
            <a:endParaRPr lang="en-US" sz="1800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>
              <a:spcAft>
                <a:spcPts val="400"/>
              </a:spcAft>
            </a:pPr>
            <a:r>
              <a:rPr lang="en-US" sz="1800" dirty="0">
                <a:solidFill>
                  <a:schemeClr val="bg1"/>
                </a:solidFill>
                <a:latin typeface="Montserrat"/>
                <a:sym typeface="Montserrat"/>
              </a:rPr>
              <a:t>Canny probably less efficient as it removes image information</a:t>
            </a:r>
          </a:p>
          <a:p>
            <a:pPr>
              <a:spcAft>
                <a:spcPts val="400"/>
              </a:spcAft>
            </a:pPr>
            <a:endParaRPr lang="en-US" sz="1800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>
              <a:spcAft>
                <a:spcPts val="400"/>
              </a:spcAft>
            </a:pPr>
            <a:r>
              <a:rPr lang="en-US" sz="1800" dirty="0">
                <a:solidFill>
                  <a:schemeClr val="bg1"/>
                </a:solidFill>
                <a:latin typeface="Montserrat"/>
                <a:sym typeface="Montserrat"/>
              </a:rPr>
              <a:t>The model’s ability to classify emotion correctly depends on the class</a:t>
            </a:r>
          </a:p>
          <a:p>
            <a:pPr>
              <a:spcAft>
                <a:spcPts val="400"/>
              </a:spcAft>
            </a:pPr>
            <a:endParaRPr lang="en-US" sz="1800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626268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96C03CD5-B1DF-2317-8EE5-2B7173A7E6C1}"/>
              </a:ext>
            </a:extLst>
          </p:cNvPr>
          <p:cNvSpPr txBox="1"/>
          <p:nvPr/>
        </p:nvSpPr>
        <p:spPr>
          <a:xfrm>
            <a:off x="822956" y="1345027"/>
            <a:ext cx="8411686" cy="2995692"/>
          </a:xfrm>
          <a:prstGeom prst="rect">
            <a:avLst/>
          </a:prstGeom>
          <a:solidFill>
            <a:srgbClr val="001631"/>
          </a:solidFill>
          <a:effectLst>
            <a:softEdge rad="76200"/>
          </a:effectLst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</a:pPr>
            <a:r>
              <a:rPr lang="en-US" sz="1800" dirty="0">
                <a:solidFill>
                  <a:schemeClr val="bg1"/>
                </a:solidFill>
                <a:latin typeface="Montserrat"/>
                <a:sym typeface="Montserrat"/>
              </a:rPr>
              <a:t>Increasing the number of training images of the model</a:t>
            </a:r>
          </a:p>
          <a:p>
            <a:pPr>
              <a:spcAft>
                <a:spcPts val="400"/>
              </a:spcAft>
            </a:pPr>
            <a:endParaRPr lang="en-US" sz="1800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>
              <a:spcAft>
                <a:spcPts val="400"/>
              </a:spcAft>
            </a:pPr>
            <a:r>
              <a:rPr lang="en-US" sz="1800" dirty="0">
                <a:solidFill>
                  <a:schemeClr val="bg1"/>
                </a:solidFill>
                <a:latin typeface="Montserrat"/>
                <a:sym typeface="Montserrat"/>
              </a:rPr>
              <a:t>Tuning the hyper-parameters of the model and the pre-processing</a:t>
            </a:r>
          </a:p>
          <a:p>
            <a:pPr>
              <a:spcAft>
                <a:spcPts val="400"/>
              </a:spcAft>
            </a:pPr>
            <a:endParaRPr lang="en-US" sz="1800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>
              <a:spcAft>
                <a:spcPts val="400"/>
              </a:spcAft>
            </a:pPr>
            <a:r>
              <a:rPr lang="en-US" sz="1800" dirty="0">
                <a:solidFill>
                  <a:schemeClr val="bg1"/>
                </a:solidFill>
                <a:latin typeface="Montserrat"/>
                <a:sym typeface="Montserrat"/>
              </a:rPr>
              <a:t>Implement additional preprocessing methods</a:t>
            </a:r>
          </a:p>
          <a:p>
            <a:pPr>
              <a:spcAft>
                <a:spcPts val="400"/>
              </a:spcAft>
            </a:pPr>
            <a:endParaRPr lang="en-US" sz="1800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>
              <a:spcAft>
                <a:spcPts val="400"/>
              </a:spcAft>
            </a:pPr>
            <a:r>
              <a:rPr lang="en-US" sz="1800" dirty="0">
                <a:solidFill>
                  <a:schemeClr val="bg1"/>
                </a:solidFill>
                <a:latin typeface="Montserrat"/>
                <a:sym typeface="Montserrat"/>
              </a:rPr>
              <a:t>Try different types of classification models</a:t>
            </a:r>
          </a:p>
          <a:p>
            <a:pPr>
              <a:spcAft>
                <a:spcPts val="400"/>
              </a:spcAft>
            </a:pPr>
            <a:endParaRPr lang="en-US" sz="1800" dirty="0">
              <a:solidFill>
                <a:schemeClr val="bg1"/>
              </a:solidFill>
              <a:latin typeface="Montserrat"/>
              <a:sym typeface="Montserrat"/>
            </a:endParaRPr>
          </a:p>
          <a:p>
            <a:pPr>
              <a:spcAft>
                <a:spcPts val="400"/>
              </a:spcAft>
            </a:pPr>
            <a:r>
              <a:rPr lang="en-US" sz="1800" dirty="0">
                <a:solidFill>
                  <a:schemeClr val="bg1"/>
                </a:solidFill>
                <a:latin typeface="Montserrat"/>
                <a:sym typeface="Montserrat"/>
              </a:rPr>
              <a:t>Train the model on additional face expressions</a:t>
            </a:r>
            <a:endParaRPr lang="en-IL" sz="1800" dirty="0">
              <a:solidFill>
                <a:schemeClr val="bg1"/>
              </a:solidFill>
              <a:latin typeface="Montserrat"/>
              <a:sym typeface="Montserrat"/>
            </a:endParaRP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2B3C1E35-2555-2A50-8AAB-6B72E447F72A}"/>
              </a:ext>
            </a:extLst>
          </p:cNvPr>
          <p:cNvSpPr txBox="1"/>
          <p:nvPr/>
        </p:nvSpPr>
        <p:spPr>
          <a:xfrm>
            <a:off x="186302" y="247849"/>
            <a:ext cx="4891884" cy="646331"/>
          </a:xfrm>
          <a:prstGeom prst="rect">
            <a:avLst/>
          </a:prstGeom>
          <a:solidFill>
            <a:srgbClr val="001631"/>
          </a:solidFill>
          <a:effectLst>
            <a:softEdge rad="63500"/>
          </a:effectLst>
        </p:spPr>
        <p:txBody>
          <a:bodyPr wrap="square">
            <a:spAutoFit/>
          </a:bodyPr>
          <a:lstStyle/>
          <a:p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ExtraBold"/>
                <a:sym typeface="Montserrat ExtraBold"/>
              </a:rPr>
              <a:t>Future Work</a:t>
            </a:r>
            <a:endParaRPr lang="en-IL" dirty="0"/>
          </a:p>
        </p:txBody>
      </p:sp>
      <p:sp>
        <p:nvSpPr>
          <p:cNvPr id="21" name="Google Shape;178;p40">
            <a:extLst>
              <a:ext uri="{FF2B5EF4-FFF2-40B4-BE49-F238E27FC236}">
                <a16:creationId xmlns:a16="http://schemas.microsoft.com/office/drawing/2014/main" id="{697BA763-EE9D-7176-CA98-3581EA1199CC}"/>
              </a:ext>
            </a:extLst>
          </p:cNvPr>
          <p:cNvSpPr txBox="1">
            <a:spLocks/>
          </p:cNvSpPr>
          <p:nvPr/>
        </p:nvSpPr>
        <p:spPr>
          <a:xfrm>
            <a:off x="276944" y="1189851"/>
            <a:ext cx="629768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b="1" dirty="0">
                <a:solidFill>
                  <a:schemeClr val="tx2"/>
                </a:solidFill>
                <a:latin typeface="Montserrat ExtraBold"/>
              </a:rPr>
              <a:t>1</a:t>
            </a:r>
          </a:p>
        </p:txBody>
      </p:sp>
      <p:sp>
        <p:nvSpPr>
          <p:cNvPr id="22" name="Google Shape;178;p40">
            <a:extLst>
              <a:ext uri="{FF2B5EF4-FFF2-40B4-BE49-F238E27FC236}">
                <a16:creationId xmlns:a16="http://schemas.microsoft.com/office/drawing/2014/main" id="{6BC1A23B-B24D-0FD1-9044-2861B902701E}"/>
              </a:ext>
            </a:extLst>
          </p:cNvPr>
          <p:cNvSpPr txBox="1">
            <a:spLocks/>
          </p:cNvSpPr>
          <p:nvPr/>
        </p:nvSpPr>
        <p:spPr>
          <a:xfrm>
            <a:off x="276944" y="1850102"/>
            <a:ext cx="629768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b="1" dirty="0">
                <a:solidFill>
                  <a:schemeClr val="tx2"/>
                </a:solidFill>
                <a:latin typeface="Montserrat ExtraBold"/>
              </a:rPr>
              <a:t>2</a:t>
            </a:r>
          </a:p>
        </p:txBody>
      </p:sp>
      <p:sp>
        <p:nvSpPr>
          <p:cNvPr id="23" name="Google Shape;178;p40">
            <a:extLst>
              <a:ext uri="{FF2B5EF4-FFF2-40B4-BE49-F238E27FC236}">
                <a16:creationId xmlns:a16="http://schemas.microsoft.com/office/drawing/2014/main" id="{6DE341B5-18B2-62B8-EDF4-3AA77A8C7512}"/>
              </a:ext>
            </a:extLst>
          </p:cNvPr>
          <p:cNvSpPr txBox="1">
            <a:spLocks/>
          </p:cNvSpPr>
          <p:nvPr/>
        </p:nvSpPr>
        <p:spPr>
          <a:xfrm>
            <a:off x="276944" y="2556141"/>
            <a:ext cx="629768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b="1" dirty="0">
                <a:solidFill>
                  <a:schemeClr val="tx2"/>
                </a:solidFill>
                <a:latin typeface="Montserrat ExtraBold"/>
              </a:rPr>
              <a:t>3</a:t>
            </a:r>
          </a:p>
        </p:txBody>
      </p:sp>
      <p:sp>
        <p:nvSpPr>
          <p:cNvPr id="24" name="Google Shape;178;p40">
            <a:extLst>
              <a:ext uri="{FF2B5EF4-FFF2-40B4-BE49-F238E27FC236}">
                <a16:creationId xmlns:a16="http://schemas.microsoft.com/office/drawing/2014/main" id="{6FB9E629-8ED3-F6B0-AFAF-42994E93E538}"/>
              </a:ext>
            </a:extLst>
          </p:cNvPr>
          <p:cNvSpPr txBox="1">
            <a:spLocks/>
          </p:cNvSpPr>
          <p:nvPr/>
        </p:nvSpPr>
        <p:spPr>
          <a:xfrm>
            <a:off x="276944" y="3152742"/>
            <a:ext cx="629768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b="1" dirty="0">
                <a:solidFill>
                  <a:schemeClr val="tx2"/>
                </a:solidFill>
                <a:latin typeface="Montserrat ExtraBold"/>
              </a:rPr>
              <a:t>4</a:t>
            </a:r>
          </a:p>
        </p:txBody>
      </p:sp>
      <p:sp>
        <p:nvSpPr>
          <p:cNvPr id="25" name="Google Shape;178;p40">
            <a:extLst>
              <a:ext uri="{FF2B5EF4-FFF2-40B4-BE49-F238E27FC236}">
                <a16:creationId xmlns:a16="http://schemas.microsoft.com/office/drawing/2014/main" id="{121C7496-4367-F7BF-1AED-B1D08E9EB4DD}"/>
              </a:ext>
            </a:extLst>
          </p:cNvPr>
          <p:cNvSpPr txBox="1">
            <a:spLocks/>
          </p:cNvSpPr>
          <p:nvPr/>
        </p:nvSpPr>
        <p:spPr>
          <a:xfrm>
            <a:off x="276944" y="3817527"/>
            <a:ext cx="629768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b="1" dirty="0">
                <a:solidFill>
                  <a:schemeClr val="tx2"/>
                </a:solidFill>
                <a:latin typeface="Montserrat ExtraBold"/>
              </a:rPr>
              <a:t>5</a:t>
            </a:r>
          </a:p>
        </p:txBody>
      </p:sp>
      <p:graphicFrame>
        <p:nvGraphicFramePr>
          <p:cNvPr id="2" name="טבלה 1">
            <a:extLst>
              <a:ext uri="{FF2B5EF4-FFF2-40B4-BE49-F238E27FC236}">
                <a16:creationId xmlns:a16="http://schemas.microsoft.com/office/drawing/2014/main" id="{94AF4CE8-88D4-AA65-74F0-8E64304D83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538395"/>
              </p:ext>
            </p:extLst>
          </p:nvPr>
        </p:nvGraphicFramePr>
        <p:xfrm>
          <a:off x="0" y="4651811"/>
          <a:ext cx="9144000" cy="492093"/>
        </p:xfrm>
        <a:graphic>
          <a:graphicData uri="http://schemas.openxmlformats.org/drawingml/2006/table">
            <a:tbl>
              <a:tblPr firstRow="1" bandRow="1">
                <a:tableStyleId>{F1AA3215-1D1B-44C0-B758-0A6FA991BD22}</a:tableStyleId>
              </a:tblPr>
              <a:tblGrid>
                <a:gridCol w="808342">
                  <a:extLst>
                    <a:ext uri="{9D8B030D-6E8A-4147-A177-3AD203B41FA5}">
                      <a16:colId xmlns:a16="http://schemas.microsoft.com/office/drawing/2014/main" val="732626189"/>
                    </a:ext>
                  </a:extLst>
                </a:gridCol>
                <a:gridCol w="728040">
                  <a:extLst>
                    <a:ext uri="{9D8B030D-6E8A-4147-A177-3AD203B41FA5}">
                      <a16:colId xmlns:a16="http://schemas.microsoft.com/office/drawing/2014/main" val="3064856943"/>
                    </a:ext>
                  </a:extLst>
                </a:gridCol>
                <a:gridCol w="638059">
                  <a:extLst>
                    <a:ext uri="{9D8B030D-6E8A-4147-A177-3AD203B41FA5}">
                      <a16:colId xmlns:a16="http://schemas.microsoft.com/office/drawing/2014/main" val="41959546"/>
                    </a:ext>
                  </a:extLst>
                </a:gridCol>
                <a:gridCol w="695319">
                  <a:extLst>
                    <a:ext uri="{9D8B030D-6E8A-4147-A177-3AD203B41FA5}">
                      <a16:colId xmlns:a16="http://schemas.microsoft.com/office/drawing/2014/main" val="4167233008"/>
                    </a:ext>
                  </a:extLst>
                </a:gridCol>
                <a:gridCol w="662598">
                  <a:extLst>
                    <a:ext uri="{9D8B030D-6E8A-4147-A177-3AD203B41FA5}">
                      <a16:colId xmlns:a16="http://schemas.microsoft.com/office/drawing/2014/main" val="3601293967"/>
                    </a:ext>
                  </a:extLst>
                </a:gridCol>
                <a:gridCol w="588977">
                  <a:extLst>
                    <a:ext uri="{9D8B030D-6E8A-4147-A177-3AD203B41FA5}">
                      <a16:colId xmlns:a16="http://schemas.microsoft.com/office/drawing/2014/main" val="1419603366"/>
                    </a:ext>
                  </a:extLst>
                </a:gridCol>
                <a:gridCol w="703499">
                  <a:extLst>
                    <a:ext uri="{9D8B030D-6E8A-4147-A177-3AD203B41FA5}">
                      <a16:colId xmlns:a16="http://schemas.microsoft.com/office/drawing/2014/main" val="2318667205"/>
                    </a:ext>
                  </a:extLst>
                </a:gridCol>
                <a:gridCol w="736221">
                  <a:extLst>
                    <a:ext uri="{9D8B030D-6E8A-4147-A177-3AD203B41FA5}">
                      <a16:colId xmlns:a16="http://schemas.microsoft.com/office/drawing/2014/main" val="453373967"/>
                    </a:ext>
                  </a:extLst>
                </a:gridCol>
                <a:gridCol w="580796">
                  <a:extLst>
                    <a:ext uri="{9D8B030D-6E8A-4147-A177-3AD203B41FA5}">
                      <a16:colId xmlns:a16="http://schemas.microsoft.com/office/drawing/2014/main" val="4225577149"/>
                    </a:ext>
                  </a:extLst>
                </a:gridCol>
                <a:gridCol w="883465">
                  <a:extLst>
                    <a:ext uri="{9D8B030D-6E8A-4147-A177-3AD203B41FA5}">
                      <a16:colId xmlns:a16="http://schemas.microsoft.com/office/drawing/2014/main" val="3486584043"/>
                    </a:ext>
                  </a:extLst>
                </a:gridCol>
                <a:gridCol w="809842">
                  <a:extLst>
                    <a:ext uri="{9D8B030D-6E8A-4147-A177-3AD203B41FA5}">
                      <a16:colId xmlns:a16="http://schemas.microsoft.com/office/drawing/2014/main" val="2708751904"/>
                    </a:ext>
                  </a:extLst>
                </a:gridCol>
                <a:gridCol w="768942">
                  <a:extLst>
                    <a:ext uri="{9D8B030D-6E8A-4147-A177-3AD203B41FA5}">
                      <a16:colId xmlns:a16="http://schemas.microsoft.com/office/drawing/2014/main" val="1351326742"/>
                    </a:ext>
                  </a:extLst>
                </a:gridCol>
                <a:gridCol w="539900">
                  <a:extLst>
                    <a:ext uri="{9D8B030D-6E8A-4147-A177-3AD203B41FA5}">
                      <a16:colId xmlns:a16="http://schemas.microsoft.com/office/drawing/2014/main" val="3617653667"/>
                    </a:ext>
                  </a:extLst>
                </a:gridCol>
              </a:tblGrid>
              <a:tr h="156813">
                <a:tc>
                  <a:txBody>
                    <a:bodyPr/>
                    <a:lstStyle/>
                    <a:p>
                      <a:endParaRPr lang="en-IL" sz="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233097"/>
                  </a:ext>
                </a:extLst>
              </a:tr>
              <a:tr h="2903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Background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Motivation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Course Topics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S</a:t>
                      </a:r>
                      <a:r>
                        <a:rPr lang="en-US" sz="800" b="1" u="none" strike="noStrike" cap="non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cientific</a:t>
                      </a:r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 Question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Method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Data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Face Detection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Pre-processing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CNN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Results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Expressions Recognition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Conclusion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noProof="0" dirty="0">
                          <a:solidFill>
                            <a:schemeClr val="tx1"/>
                          </a:solidFill>
                          <a:sym typeface="Montserrat ExtraBold"/>
                        </a:rPr>
                        <a:t>Future Work</a:t>
                      </a:r>
                      <a:endParaRPr lang="en-IL" sz="800" b="1" i="0" u="none" strike="noStrike" cap="none" dirty="0">
                        <a:solidFill>
                          <a:schemeClr val="tx1"/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10006"/>
                  </a:ext>
                </a:extLst>
              </a:tr>
            </a:tbl>
          </a:graphicData>
        </a:graphic>
      </p:graphicFrame>
      <p:cxnSp>
        <p:nvCxnSpPr>
          <p:cNvPr id="3" name="Google Shape;165;p38">
            <a:extLst>
              <a:ext uri="{FF2B5EF4-FFF2-40B4-BE49-F238E27FC236}">
                <a16:creationId xmlns:a16="http://schemas.microsoft.com/office/drawing/2014/main" id="{CD6FBACE-2479-C910-1A4A-0801D5E352F5}"/>
              </a:ext>
            </a:extLst>
          </p:cNvPr>
          <p:cNvCxnSpPr>
            <a:cxnSpLocks/>
          </p:cNvCxnSpPr>
          <p:nvPr/>
        </p:nvCxnSpPr>
        <p:spPr>
          <a:xfrm>
            <a:off x="276944" y="890289"/>
            <a:ext cx="4871626" cy="0"/>
          </a:xfrm>
          <a:prstGeom prst="straightConnector1">
            <a:avLst/>
          </a:prstGeom>
          <a:noFill/>
          <a:ln w="12700" cap="flat" cmpd="sng">
            <a:solidFill>
              <a:srgbClr val="D27800"/>
            </a:solidFill>
            <a:prstDash val="solid"/>
            <a:round/>
            <a:headEnd type="none" w="med" len="med"/>
            <a:tailEnd type="none" w="med" len="med"/>
          </a:ln>
          <a:effectLst>
            <a:glow rad="76200">
              <a:srgbClr val="D27800">
                <a:alpha val="18000"/>
              </a:srgbClr>
            </a:glow>
            <a:outerShdw blurRad="266700" dist="19050" dir="5400000" sx="136000" sy="136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163816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599345" y="270165"/>
            <a:ext cx="7703733" cy="644700"/>
          </a:xfrm>
          <a:prstGeom prst="rect">
            <a:avLst/>
          </a:prstGeom>
          <a:solidFill>
            <a:srgbClr val="001633">
              <a:alpha val="47000"/>
            </a:srgbClr>
          </a:solidFill>
          <a:effectLst>
            <a:outerShdw blurRad="142875" dist="19050" dir="8760000" algn="bl" rotWithShape="0">
              <a:srgbClr val="76A5AF">
                <a:alpha val="50000"/>
              </a:srgbClr>
            </a:outerShdw>
            <a:reflection endPos="0" dist="50800" dir="5400000" sy="-100000" algn="bl" rotWithShape="0"/>
            <a:softEdge rad="101600"/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Face Expressions Recognition</a:t>
            </a:r>
            <a:endParaRPr dirty="0"/>
          </a:p>
        </p:txBody>
      </p:sp>
      <p:sp>
        <p:nvSpPr>
          <p:cNvPr id="6" name="Google Shape;200;p42">
            <a:extLst>
              <a:ext uri="{FF2B5EF4-FFF2-40B4-BE49-F238E27FC236}">
                <a16:creationId xmlns:a16="http://schemas.microsoft.com/office/drawing/2014/main" id="{02B050E3-73D4-FD76-6503-A3B2A419668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35108" y="4633756"/>
            <a:ext cx="7232206" cy="7791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600" b="1" dirty="0"/>
              <a:t>Ofir Azulay | </a:t>
            </a:r>
            <a:r>
              <a:rPr lang="en-US" sz="1600" b="1" dirty="0"/>
              <a:t>Peleg </a:t>
            </a:r>
            <a:r>
              <a:rPr lang="en-US" sz="1600" b="1" dirty="0" err="1"/>
              <a:t>Eliyahou</a:t>
            </a:r>
            <a:r>
              <a:rPr lang="en-US" sz="1600" b="1" dirty="0"/>
              <a:t> | </a:t>
            </a:r>
            <a:r>
              <a:rPr lang="en" sz="1600" b="1" dirty="0"/>
              <a:t>Moshiko cohen</a:t>
            </a:r>
          </a:p>
        </p:txBody>
      </p:sp>
      <p:sp>
        <p:nvSpPr>
          <p:cNvPr id="2" name="Google Shape;3916;p37">
            <a:extLst>
              <a:ext uri="{FF2B5EF4-FFF2-40B4-BE49-F238E27FC236}">
                <a16:creationId xmlns:a16="http://schemas.microsoft.com/office/drawing/2014/main" id="{0130CA6E-06E0-52A4-5954-8D030795354F}"/>
              </a:ext>
            </a:extLst>
          </p:cNvPr>
          <p:cNvSpPr txBox="1"/>
          <p:nvPr/>
        </p:nvSpPr>
        <p:spPr>
          <a:xfrm>
            <a:off x="1177557" y="1016594"/>
            <a:ext cx="6478644" cy="55475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Fira Sans Medium"/>
                <a:ea typeface="Fira Sans Medium"/>
                <a:cs typeface="Fira Sans Medium"/>
                <a:sym typeface="Fira Sans Medium"/>
              </a:rPr>
              <a:t>Thank </a:t>
            </a:r>
            <a:r>
              <a:rPr lang="en-US" sz="2800" dirty="0">
                <a:solidFill>
                  <a:schemeClr val="accen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you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Fira Sans Medium"/>
                <a:ea typeface="Fira Sans Medium"/>
                <a:cs typeface="Fira Sans Medium"/>
                <a:sym typeface="Fira Sans Medium"/>
              </a:rPr>
              <a:t> for your attention!</a:t>
            </a:r>
          </a:p>
        </p:txBody>
      </p:sp>
      <p:sp>
        <p:nvSpPr>
          <p:cNvPr id="4" name="Google Shape;3916;p37">
            <a:extLst>
              <a:ext uri="{FF2B5EF4-FFF2-40B4-BE49-F238E27FC236}">
                <a16:creationId xmlns:a16="http://schemas.microsoft.com/office/drawing/2014/main" id="{DA6EC98C-3F46-F111-3856-05B3E41C6395}"/>
              </a:ext>
            </a:extLst>
          </p:cNvPr>
          <p:cNvSpPr txBox="1"/>
          <p:nvPr/>
        </p:nvSpPr>
        <p:spPr>
          <a:xfrm>
            <a:off x="2202708" y="1809857"/>
            <a:ext cx="4428342" cy="4023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Fira Sans Medium"/>
                <a:ea typeface="Fira Sans Medium"/>
                <a:cs typeface="Fira Sans Medium"/>
                <a:sym typeface="Fira Sans Medium"/>
              </a:rPr>
              <a:t>Your questions and comments are most welcome</a:t>
            </a:r>
          </a:p>
        </p:txBody>
      </p:sp>
      <p:cxnSp>
        <p:nvCxnSpPr>
          <p:cNvPr id="5" name="Google Shape;165;p38">
            <a:extLst>
              <a:ext uri="{FF2B5EF4-FFF2-40B4-BE49-F238E27FC236}">
                <a16:creationId xmlns:a16="http://schemas.microsoft.com/office/drawing/2014/main" id="{4A12B019-5694-A51D-3CB6-F4D6D1FEC409}"/>
              </a:ext>
            </a:extLst>
          </p:cNvPr>
          <p:cNvCxnSpPr>
            <a:cxnSpLocks/>
          </p:cNvCxnSpPr>
          <p:nvPr/>
        </p:nvCxnSpPr>
        <p:spPr>
          <a:xfrm>
            <a:off x="1915635" y="1617117"/>
            <a:ext cx="5079133" cy="0"/>
          </a:xfrm>
          <a:prstGeom prst="straightConnector1">
            <a:avLst/>
          </a:prstGeom>
          <a:noFill/>
          <a:ln w="12700" cap="flat" cmpd="sng">
            <a:solidFill>
              <a:srgbClr val="D27800"/>
            </a:solidFill>
            <a:prstDash val="solid"/>
            <a:round/>
            <a:headEnd type="none" w="med" len="med"/>
            <a:tailEnd type="none" w="med" len="med"/>
          </a:ln>
          <a:effectLst>
            <a:glow rad="76200">
              <a:srgbClr val="30475E">
                <a:alpha val="18000"/>
              </a:srgbClr>
            </a:glow>
            <a:outerShdw blurRad="266700" dist="19050" dir="5400000" sx="136000" sy="136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7" name="תמונה 6" descr="תמונה שמכילה פני אדם, לבוש, אדם, חיוך&#10;&#10;התיאור נוצר באופן אוטומטי">
            <a:extLst>
              <a:ext uri="{FF2B5EF4-FFF2-40B4-BE49-F238E27FC236}">
                <a16:creationId xmlns:a16="http://schemas.microsoft.com/office/drawing/2014/main" id="{68BBB7D5-04E8-F97C-EEB5-3073D6421B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51" b="25436"/>
          <a:stretch/>
        </p:blipFill>
        <p:spPr>
          <a:xfrm>
            <a:off x="2930478" y="2404896"/>
            <a:ext cx="3283043" cy="2160075"/>
          </a:xfrm>
          <a:prstGeom prst="rect">
            <a:avLst/>
          </a:prstGeom>
          <a:ln w="63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988859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78;p40">
            <a:extLst>
              <a:ext uri="{FF2B5EF4-FFF2-40B4-BE49-F238E27FC236}">
                <a16:creationId xmlns:a16="http://schemas.microsoft.com/office/drawing/2014/main" id="{697BA763-EE9D-7176-CA98-3581EA1199CC}"/>
              </a:ext>
            </a:extLst>
          </p:cNvPr>
          <p:cNvSpPr txBox="1">
            <a:spLocks/>
          </p:cNvSpPr>
          <p:nvPr/>
        </p:nvSpPr>
        <p:spPr>
          <a:xfrm>
            <a:off x="276944" y="1028934"/>
            <a:ext cx="629768" cy="723900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b="1" dirty="0">
                <a:solidFill>
                  <a:schemeClr val="bg1"/>
                </a:solidFill>
                <a:latin typeface="Montserrat ExtraBold"/>
              </a:rPr>
              <a:t>1</a:t>
            </a:r>
          </a:p>
        </p:txBody>
      </p:sp>
      <p:sp>
        <p:nvSpPr>
          <p:cNvPr id="22" name="Google Shape;178;p40">
            <a:extLst>
              <a:ext uri="{FF2B5EF4-FFF2-40B4-BE49-F238E27FC236}">
                <a16:creationId xmlns:a16="http://schemas.microsoft.com/office/drawing/2014/main" id="{6BC1A23B-B24D-0FD1-9044-2861B902701E}"/>
              </a:ext>
            </a:extLst>
          </p:cNvPr>
          <p:cNvSpPr txBox="1">
            <a:spLocks/>
          </p:cNvSpPr>
          <p:nvPr/>
        </p:nvSpPr>
        <p:spPr>
          <a:xfrm>
            <a:off x="276944" y="1689185"/>
            <a:ext cx="629768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b="1" dirty="0">
                <a:solidFill>
                  <a:schemeClr val="bg1"/>
                </a:solidFill>
                <a:latin typeface="Montserrat ExtraBold"/>
              </a:rPr>
              <a:t>2</a:t>
            </a:r>
          </a:p>
        </p:txBody>
      </p:sp>
      <p:sp>
        <p:nvSpPr>
          <p:cNvPr id="23" name="Google Shape;178;p40">
            <a:extLst>
              <a:ext uri="{FF2B5EF4-FFF2-40B4-BE49-F238E27FC236}">
                <a16:creationId xmlns:a16="http://schemas.microsoft.com/office/drawing/2014/main" id="{6DE341B5-18B2-62B8-EDF4-3AA77A8C7512}"/>
              </a:ext>
            </a:extLst>
          </p:cNvPr>
          <p:cNvSpPr txBox="1">
            <a:spLocks/>
          </p:cNvSpPr>
          <p:nvPr/>
        </p:nvSpPr>
        <p:spPr>
          <a:xfrm>
            <a:off x="276944" y="2395224"/>
            <a:ext cx="629768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b="1" dirty="0">
                <a:solidFill>
                  <a:schemeClr val="bg1"/>
                </a:solidFill>
                <a:latin typeface="Montserrat ExtraBold"/>
              </a:rPr>
              <a:t>3</a:t>
            </a:r>
          </a:p>
        </p:txBody>
      </p:sp>
      <p:sp>
        <p:nvSpPr>
          <p:cNvPr id="24" name="Google Shape;178;p40">
            <a:extLst>
              <a:ext uri="{FF2B5EF4-FFF2-40B4-BE49-F238E27FC236}">
                <a16:creationId xmlns:a16="http://schemas.microsoft.com/office/drawing/2014/main" id="{6FB9E629-8ED3-F6B0-AFAF-42994E93E538}"/>
              </a:ext>
            </a:extLst>
          </p:cNvPr>
          <p:cNvSpPr txBox="1">
            <a:spLocks/>
          </p:cNvSpPr>
          <p:nvPr/>
        </p:nvSpPr>
        <p:spPr>
          <a:xfrm>
            <a:off x="276944" y="2991825"/>
            <a:ext cx="629768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600" b="1" dirty="0">
                <a:solidFill>
                  <a:schemeClr val="bg1"/>
                </a:solidFill>
                <a:latin typeface="Montserrat ExtraBold"/>
              </a:rPr>
              <a:t>4</a:t>
            </a: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5B4B434E-2DF5-D164-BDAE-3669BAD3274E}"/>
              </a:ext>
            </a:extLst>
          </p:cNvPr>
          <p:cNvSpPr txBox="1"/>
          <p:nvPr/>
        </p:nvSpPr>
        <p:spPr>
          <a:xfrm>
            <a:off x="186302" y="247849"/>
            <a:ext cx="8680754" cy="646331"/>
          </a:xfrm>
          <a:prstGeom prst="rect">
            <a:avLst/>
          </a:prstGeom>
          <a:solidFill>
            <a:srgbClr val="001631"/>
          </a:solidFill>
          <a:effectLst>
            <a:softEdge rad="63500"/>
          </a:effectLst>
        </p:spPr>
        <p:txBody>
          <a:bodyPr wrap="square">
            <a:spAutoFit/>
          </a:bodyPr>
          <a:lstStyle/>
          <a:p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ExtraBold"/>
                <a:sym typeface="Montserrat ExtraBold"/>
              </a:rPr>
              <a:t>References :</a:t>
            </a:r>
          </a:p>
        </p:txBody>
      </p:sp>
      <p:cxnSp>
        <p:nvCxnSpPr>
          <p:cNvPr id="3" name="Google Shape;165;p38">
            <a:extLst>
              <a:ext uri="{FF2B5EF4-FFF2-40B4-BE49-F238E27FC236}">
                <a16:creationId xmlns:a16="http://schemas.microsoft.com/office/drawing/2014/main" id="{A45C8C55-BE78-2C25-75F4-B3D83348B60E}"/>
              </a:ext>
            </a:extLst>
          </p:cNvPr>
          <p:cNvCxnSpPr>
            <a:cxnSpLocks/>
          </p:cNvCxnSpPr>
          <p:nvPr/>
        </p:nvCxnSpPr>
        <p:spPr>
          <a:xfrm>
            <a:off x="276944" y="890289"/>
            <a:ext cx="4871626" cy="0"/>
          </a:xfrm>
          <a:prstGeom prst="straightConnector1">
            <a:avLst/>
          </a:prstGeom>
          <a:noFill/>
          <a:ln w="12700" cap="flat" cmpd="sng">
            <a:solidFill>
              <a:srgbClr val="D27800"/>
            </a:solidFill>
            <a:prstDash val="solid"/>
            <a:round/>
            <a:headEnd type="none" w="med" len="med"/>
            <a:tailEnd type="none" w="med" len="med"/>
          </a:ln>
          <a:effectLst>
            <a:glow rad="76200">
              <a:srgbClr val="D27800">
                <a:alpha val="18000"/>
              </a:srgbClr>
            </a:glow>
            <a:outerShdw blurRad="266700" dist="19050" dir="5400000" sx="136000" sy="136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73" name="Google Shape;173;p39"/>
          <p:cNvSpPr txBox="1"/>
          <p:nvPr/>
        </p:nvSpPr>
        <p:spPr>
          <a:xfrm>
            <a:off x="1041639" y="3119124"/>
            <a:ext cx="7481258" cy="78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Extra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https://salford.figshare.com/articles/dataset/Facial_Emotion_Detection_Dataset/22495669</a:t>
            </a:r>
            <a:endParaRPr lang="en-US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Montserrat ExtraBold"/>
            </a:endParaRPr>
          </a:p>
        </p:txBody>
      </p:sp>
      <p:sp>
        <p:nvSpPr>
          <p:cNvPr id="134" name="תיבת טקסט 133">
            <a:extLst>
              <a:ext uri="{FF2B5EF4-FFF2-40B4-BE49-F238E27FC236}">
                <a16:creationId xmlns:a16="http://schemas.microsoft.com/office/drawing/2014/main" id="{949AD255-4BF7-C810-404F-4C61676E27CD}"/>
              </a:ext>
            </a:extLst>
          </p:cNvPr>
          <p:cNvSpPr txBox="1"/>
          <p:nvPr/>
        </p:nvSpPr>
        <p:spPr>
          <a:xfrm>
            <a:off x="1041639" y="1846704"/>
            <a:ext cx="7174737" cy="573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Extra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https://www.kaggle.com/datasets/tapakah68/facial-emotion-recognition</a:t>
            </a:r>
            <a:endParaRPr lang="en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Montserrat ExtraBold"/>
            </a:endParaRPr>
          </a:p>
          <a:p>
            <a:pPr>
              <a:lnSpc>
                <a:spcPct val="115000"/>
              </a:lnSpc>
            </a:pPr>
            <a:endParaRPr lang="en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Montserrat ExtraBold"/>
            </a:endParaRP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DE60FEF8-C3E4-EEDF-5A46-CE623F248241}"/>
              </a:ext>
            </a:extLst>
          </p:cNvPr>
          <p:cNvSpPr txBox="1"/>
          <p:nvPr/>
        </p:nvSpPr>
        <p:spPr>
          <a:xfrm>
            <a:off x="1041640" y="1251460"/>
            <a:ext cx="6395560" cy="325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ExtraBol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https://www.kaggle.com/datasets/mitech/stock2fer</a:t>
            </a:r>
            <a:endParaRPr lang="en-US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Montserrat ExtraBold"/>
            </a:endParaRP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5F2A2DFA-5021-CAFC-0203-943E33245C88}"/>
              </a:ext>
            </a:extLst>
          </p:cNvPr>
          <p:cNvSpPr txBox="1"/>
          <p:nvPr/>
        </p:nvSpPr>
        <p:spPr>
          <a:xfrm>
            <a:off x="1036216" y="2529522"/>
            <a:ext cx="6980926" cy="325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b="1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ExtraBold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https://www.kaggle.com/datasets/vfomenko/young-affectnet-hq/discussion</a:t>
            </a:r>
            <a:endParaRPr lang="en" b="1" dirty="0">
              <a:solidFill>
                <a:schemeClr val="bg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853826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תיבת טקסט 25">
            <a:extLst>
              <a:ext uri="{FF2B5EF4-FFF2-40B4-BE49-F238E27FC236}">
                <a16:creationId xmlns:a16="http://schemas.microsoft.com/office/drawing/2014/main" id="{48AB1041-DBF4-F4BF-03DD-43B9A6E54EA0}"/>
              </a:ext>
            </a:extLst>
          </p:cNvPr>
          <p:cNvSpPr txBox="1"/>
          <p:nvPr/>
        </p:nvSpPr>
        <p:spPr>
          <a:xfrm>
            <a:off x="186302" y="247849"/>
            <a:ext cx="57558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ExtraBold"/>
                <a:sym typeface="Montserrat ExtraBold"/>
              </a:rPr>
              <a:t>S</a:t>
            </a:r>
            <a:r>
              <a:rPr lang="en-US" sz="3600" b="1" dirty="0" err="1">
                <a:solidFill>
                  <a:srgbClr val="FFFFFF"/>
                </a:solidFill>
                <a:latin typeface="Montserrat ExtraBold"/>
                <a:sym typeface="Montserrat ExtraBold"/>
              </a:rPr>
              <a:t>cientific</a:t>
            </a:r>
            <a:r>
              <a:rPr lang="en-US" sz="3600" b="1" dirty="0">
                <a:solidFill>
                  <a:srgbClr val="FFFFFF"/>
                </a:solidFill>
                <a:latin typeface="Montserrat ExtraBold"/>
                <a:sym typeface="Montserrat ExtraBold"/>
              </a:rPr>
              <a:t> Background</a:t>
            </a:r>
            <a:endParaRPr lang="en-IL" dirty="0"/>
          </a:p>
        </p:txBody>
      </p:sp>
      <p:cxnSp>
        <p:nvCxnSpPr>
          <p:cNvPr id="30" name="Google Shape;165;p38">
            <a:extLst>
              <a:ext uri="{FF2B5EF4-FFF2-40B4-BE49-F238E27FC236}">
                <a16:creationId xmlns:a16="http://schemas.microsoft.com/office/drawing/2014/main" id="{7A5F0EF6-FCDF-67CA-FB95-7DCDBA385729}"/>
              </a:ext>
            </a:extLst>
          </p:cNvPr>
          <p:cNvCxnSpPr>
            <a:cxnSpLocks/>
          </p:cNvCxnSpPr>
          <p:nvPr/>
        </p:nvCxnSpPr>
        <p:spPr>
          <a:xfrm>
            <a:off x="276944" y="890289"/>
            <a:ext cx="4871626" cy="0"/>
          </a:xfrm>
          <a:prstGeom prst="straightConnector1">
            <a:avLst/>
          </a:prstGeom>
          <a:noFill/>
          <a:ln w="12700" cap="flat" cmpd="sng">
            <a:solidFill>
              <a:srgbClr val="D27800"/>
            </a:solidFill>
            <a:prstDash val="solid"/>
            <a:round/>
            <a:headEnd type="none" w="med" len="med"/>
            <a:tailEnd type="none" w="med" len="med"/>
          </a:ln>
          <a:effectLst>
            <a:glow rad="76200">
              <a:srgbClr val="D27800">
                <a:alpha val="18000"/>
              </a:srgbClr>
            </a:glow>
            <a:outerShdw blurRad="266700" dist="19050" dir="5400000" sx="136000" sy="136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2" name="תיבת טקסט 31">
            <a:extLst>
              <a:ext uri="{FF2B5EF4-FFF2-40B4-BE49-F238E27FC236}">
                <a16:creationId xmlns:a16="http://schemas.microsoft.com/office/drawing/2014/main" id="{96FCDFDF-7F87-49F9-D64C-1C4D0566E494}"/>
              </a:ext>
            </a:extLst>
          </p:cNvPr>
          <p:cNvSpPr txBox="1"/>
          <p:nvPr/>
        </p:nvSpPr>
        <p:spPr>
          <a:xfrm>
            <a:off x="487894" y="1417588"/>
            <a:ext cx="8065984" cy="2308324"/>
          </a:xfrm>
          <a:prstGeom prst="rect">
            <a:avLst/>
          </a:prstGeom>
          <a:solidFill>
            <a:schemeClr val="tx1"/>
          </a:solidFill>
          <a:effectLst>
            <a:softEdge rad="50800"/>
          </a:effectLst>
        </p:spPr>
        <p:txBody>
          <a:bodyPr wrap="square">
            <a:spAutoFit/>
          </a:bodyPr>
          <a:lstStyle/>
          <a:p>
            <a:r>
              <a:rPr lang="en-IL" sz="1600" b="1" dirty="0">
                <a:solidFill>
                  <a:schemeClr val="tx2"/>
                </a:solidFill>
                <a:latin typeface="Montserrat"/>
                <a:sym typeface="Montserrat"/>
              </a:rPr>
              <a:t>Face Detection </a:t>
            </a:r>
            <a:r>
              <a:rPr lang="en-IL" sz="1600" dirty="0">
                <a:solidFill>
                  <a:schemeClr val="lt1"/>
                </a:solidFill>
                <a:latin typeface="Montserrat"/>
                <a:sym typeface="Montserrat"/>
              </a:rPr>
              <a:t>is the identification of human faces within images or videos</a:t>
            </a:r>
            <a:r>
              <a:rPr lang="en-US" sz="1600" dirty="0">
                <a:solidFill>
                  <a:schemeClr val="lt1"/>
                </a:solidFill>
                <a:latin typeface="Montserrat"/>
                <a:sym typeface="Montserrat"/>
              </a:rPr>
              <a:t>.</a:t>
            </a:r>
          </a:p>
          <a:p>
            <a:endParaRPr lang="en-US" sz="1600" dirty="0">
              <a:solidFill>
                <a:schemeClr val="lt1"/>
              </a:solidFill>
              <a:latin typeface="Montserrat"/>
              <a:sym typeface="Montserrat"/>
            </a:endParaRPr>
          </a:p>
          <a:p>
            <a:r>
              <a:rPr lang="en-US" sz="1600" b="1" dirty="0">
                <a:solidFill>
                  <a:schemeClr val="tx2"/>
                </a:solidFill>
                <a:latin typeface="Montserrat"/>
                <a:sym typeface="Montserrat"/>
              </a:rPr>
              <a:t>E</a:t>
            </a:r>
            <a:r>
              <a:rPr lang="en-IL" sz="1600" b="1" dirty="0">
                <a:solidFill>
                  <a:schemeClr val="tx2"/>
                </a:solidFill>
                <a:latin typeface="Montserrat"/>
                <a:sym typeface="Montserrat"/>
              </a:rPr>
              <a:t>motion </a:t>
            </a:r>
            <a:r>
              <a:rPr lang="en-US" sz="1600" b="1" dirty="0">
                <a:solidFill>
                  <a:schemeClr val="tx2"/>
                </a:solidFill>
                <a:latin typeface="Montserrat"/>
                <a:sym typeface="Montserrat"/>
              </a:rPr>
              <a:t>R</a:t>
            </a:r>
            <a:r>
              <a:rPr lang="en-IL" sz="1600" b="1" dirty="0" err="1">
                <a:solidFill>
                  <a:schemeClr val="tx2"/>
                </a:solidFill>
                <a:latin typeface="Montserrat"/>
                <a:sym typeface="Montserrat"/>
              </a:rPr>
              <a:t>ecognition</a:t>
            </a:r>
            <a:r>
              <a:rPr lang="en-IL" sz="1600" b="1" dirty="0">
                <a:solidFill>
                  <a:schemeClr val="tx2"/>
                </a:solidFill>
                <a:latin typeface="Montserrat"/>
                <a:sym typeface="Montserrat"/>
              </a:rPr>
              <a:t> </a:t>
            </a:r>
            <a:r>
              <a:rPr lang="en-IL" sz="1600" dirty="0">
                <a:solidFill>
                  <a:schemeClr val="lt1"/>
                </a:solidFill>
                <a:latin typeface="Montserrat"/>
                <a:sym typeface="Montserrat"/>
              </a:rPr>
              <a:t>involves </a:t>
            </a:r>
            <a:r>
              <a:rPr lang="en-US" sz="1600" dirty="0">
                <a:solidFill>
                  <a:schemeClr val="lt1"/>
                </a:solidFill>
                <a:latin typeface="Montserrat"/>
                <a:sym typeface="Montserrat"/>
              </a:rPr>
              <a:t>analyzing</a:t>
            </a:r>
            <a:r>
              <a:rPr lang="en-IL" sz="1600" dirty="0">
                <a:solidFill>
                  <a:schemeClr val="lt1"/>
                </a:solidFill>
                <a:latin typeface="Montserrat"/>
                <a:sym typeface="Montserrat"/>
              </a:rPr>
              <a:t> facial expressions to infer the emotional state of individuals, often utilizing machine learning algorithms for accurate inference. </a:t>
            </a:r>
            <a:endParaRPr lang="en-US" sz="1600" dirty="0">
              <a:solidFill>
                <a:schemeClr val="lt1"/>
              </a:solidFill>
              <a:latin typeface="Montserrat"/>
              <a:sym typeface="Montserrat"/>
            </a:endParaRPr>
          </a:p>
          <a:p>
            <a:endParaRPr lang="en-US" sz="1600" dirty="0">
              <a:solidFill>
                <a:schemeClr val="lt1"/>
              </a:solidFill>
              <a:latin typeface="Montserrat"/>
              <a:sym typeface="Montserrat"/>
            </a:endParaRPr>
          </a:p>
          <a:p>
            <a:r>
              <a:rPr lang="en-IL" sz="1600" dirty="0">
                <a:solidFill>
                  <a:schemeClr val="lt1"/>
                </a:solidFill>
                <a:latin typeface="Montserrat"/>
                <a:sym typeface="Montserrat"/>
              </a:rPr>
              <a:t>These technologies enable applications such as surveillance, human-computer interaction, and personalized advertising by providing insights into human </a:t>
            </a:r>
            <a:r>
              <a:rPr lang="en-US" sz="1600" dirty="0">
                <a:solidFill>
                  <a:schemeClr val="lt1"/>
                </a:solidFill>
                <a:latin typeface="Montserrat"/>
                <a:sym typeface="Montserrat"/>
              </a:rPr>
              <a:t>behavior</a:t>
            </a:r>
            <a:r>
              <a:rPr lang="en-IL" sz="1600" dirty="0">
                <a:solidFill>
                  <a:schemeClr val="lt1"/>
                </a:solidFill>
                <a:latin typeface="Montserrat"/>
                <a:sym typeface="Montserrat"/>
              </a:rPr>
              <a:t> and emotions.</a:t>
            </a:r>
          </a:p>
        </p:txBody>
      </p:sp>
      <p:graphicFrame>
        <p:nvGraphicFramePr>
          <p:cNvPr id="23" name="טבלה 22">
            <a:extLst>
              <a:ext uri="{FF2B5EF4-FFF2-40B4-BE49-F238E27FC236}">
                <a16:creationId xmlns:a16="http://schemas.microsoft.com/office/drawing/2014/main" id="{10EB6722-49BF-4BFB-DF14-2500D8CA7B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4360972"/>
              </p:ext>
            </p:extLst>
          </p:nvPr>
        </p:nvGraphicFramePr>
        <p:xfrm>
          <a:off x="0" y="4651811"/>
          <a:ext cx="9144000" cy="492093"/>
        </p:xfrm>
        <a:graphic>
          <a:graphicData uri="http://schemas.openxmlformats.org/drawingml/2006/table">
            <a:tbl>
              <a:tblPr firstRow="1" bandRow="1">
                <a:tableStyleId>{F1AA3215-1D1B-44C0-B758-0A6FA991BD22}</a:tableStyleId>
              </a:tblPr>
              <a:tblGrid>
                <a:gridCol w="808342">
                  <a:extLst>
                    <a:ext uri="{9D8B030D-6E8A-4147-A177-3AD203B41FA5}">
                      <a16:colId xmlns:a16="http://schemas.microsoft.com/office/drawing/2014/main" val="732626189"/>
                    </a:ext>
                  </a:extLst>
                </a:gridCol>
                <a:gridCol w="728040">
                  <a:extLst>
                    <a:ext uri="{9D8B030D-6E8A-4147-A177-3AD203B41FA5}">
                      <a16:colId xmlns:a16="http://schemas.microsoft.com/office/drawing/2014/main" val="3064856943"/>
                    </a:ext>
                  </a:extLst>
                </a:gridCol>
                <a:gridCol w="638059">
                  <a:extLst>
                    <a:ext uri="{9D8B030D-6E8A-4147-A177-3AD203B41FA5}">
                      <a16:colId xmlns:a16="http://schemas.microsoft.com/office/drawing/2014/main" val="41959546"/>
                    </a:ext>
                  </a:extLst>
                </a:gridCol>
                <a:gridCol w="695319">
                  <a:extLst>
                    <a:ext uri="{9D8B030D-6E8A-4147-A177-3AD203B41FA5}">
                      <a16:colId xmlns:a16="http://schemas.microsoft.com/office/drawing/2014/main" val="4167233008"/>
                    </a:ext>
                  </a:extLst>
                </a:gridCol>
                <a:gridCol w="662598">
                  <a:extLst>
                    <a:ext uri="{9D8B030D-6E8A-4147-A177-3AD203B41FA5}">
                      <a16:colId xmlns:a16="http://schemas.microsoft.com/office/drawing/2014/main" val="3601293967"/>
                    </a:ext>
                  </a:extLst>
                </a:gridCol>
                <a:gridCol w="588977">
                  <a:extLst>
                    <a:ext uri="{9D8B030D-6E8A-4147-A177-3AD203B41FA5}">
                      <a16:colId xmlns:a16="http://schemas.microsoft.com/office/drawing/2014/main" val="1419603366"/>
                    </a:ext>
                  </a:extLst>
                </a:gridCol>
                <a:gridCol w="703499">
                  <a:extLst>
                    <a:ext uri="{9D8B030D-6E8A-4147-A177-3AD203B41FA5}">
                      <a16:colId xmlns:a16="http://schemas.microsoft.com/office/drawing/2014/main" val="2318667205"/>
                    </a:ext>
                  </a:extLst>
                </a:gridCol>
                <a:gridCol w="736221">
                  <a:extLst>
                    <a:ext uri="{9D8B030D-6E8A-4147-A177-3AD203B41FA5}">
                      <a16:colId xmlns:a16="http://schemas.microsoft.com/office/drawing/2014/main" val="453373967"/>
                    </a:ext>
                  </a:extLst>
                </a:gridCol>
                <a:gridCol w="580796">
                  <a:extLst>
                    <a:ext uri="{9D8B030D-6E8A-4147-A177-3AD203B41FA5}">
                      <a16:colId xmlns:a16="http://schemas.microsoft.com/office/drawing/2014/main" val="4225577149"/>
                    </a:ext>
                  </a:extLst>
                </a:gridCol>
                <a:gridCol w="883465">
                  <a:extLst>
                    <a:ext uri="{9D8B030D-6E8A-4147-A177-3AD203B41FA5}">
                      <a16:colId xmlns:a16="http://schemas.microsoft.com/office/drawing/2014/main" val="3486584043"/>
                    </a:ext>
                  </a:extLst>
                </a:gridCol>
                <a:gridCol w="809842">
                  <a:extLst>
                    <a:ext uri="{9D8B030D-6E8A-4147-A177-3AD203B41FA5}">
                      <a16:colId xmlns:a16="http://schemas.microsoft.com/office/drawing/2014/main" val="2708751904"/>
                    </a:ext>
                  </a:extLst>
                </a:gridCol>
                <a:gridCol w="768942">
                  <a:extLst>
                    <a:ext uri="{9D8B030D-6E8A-4147-A177-3AD203B41FA5}">
                      <a16:colId xmlns:a16="http://schemas.microsoft.com/office/drawing/2014/main" val="1351326742"/>
                    </a:ext>
                  </a:extLst>
                </a:gridCol>
                <a:gridCol w="539900">
                  <a:extLst>
                    <a:ext uri="{9D8B030D-6E8A-4147-A177-3AD203B41FA5}">
                      <a16:colId xmlns:a16="http://schemas.microsoft.com/office/drawing/2014/main" val="3617653667"/>
                    </a:ext>
                  </a:extLst>
                </a:gridCol>
              </a:tblGrid>
              <a:tr h="156813">
                <a:tc>
                  <a:txBody>
                    <a:bodyPr/>
                    <a:lstStyle/>
                    <a:p>
                      <a:endParaRPr lang="en-IL" sz="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233097"/>
                  </a:ext>
                </a:extLst>
              </a:tr>
              <a:tr h="2903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dirty="0">
                          <a:solidFill>
                            <a:schemeClr val="tx1"/>
                          </a:solidFill>
                          <a:sym typeface="Montserrat ExtraBold"/>
                        </a:rPr>
                        <a:t>Background</a:t>
                      </a:r>
                      <a:endParaRPr lang="en-IL" sz="800" b="1" i="0" u="none" strike="noStrike" cap="none" dirty="0">
                        <a:solidFill>
                          <a:schemeClr val="tx1"/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Motivation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Course Topics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S</a:t>
                      </a:r>
                      <a:r>
                        <a:rPr lang="en-US" sz="800" b="0" u="none" strike="noStrike" cap="none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cientific</a:t>
                      </a: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 Question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Method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Data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Face Detection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Pre-processing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u="none" strike="noStrike" cap="none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CNN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Results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Expressions Recognition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Conclusion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Future Work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0886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p63"/>
          <p:cNvSpPr txBox="1">
            <a:spLocks noGrp="1"/>
          </p:cNvSpPr>
          <p:nvPr>
            <p:ph type="title" idx="2"/>
          </p:nvPr>
        </p:nvSpPr>
        <p:spPr>
          <a:xfrm>
            <a:off x="660196" y="1059201"/>
            <a:ext cx="3638827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2"/>
                </a:solidFill>
              </a:rPr>
              <a:t>Human-Computer Interaction (HCI) 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2099" name="Google Shape;2099;p63"/>
          <p:cNvSpPr txBox="1">
            <a:spLocks noGrp="1"/>
          </p:cNvSpPr>
          <p:nvPr>
            <p:ph type="subTitle" idx="1"/>
          </p:nvPr>
        </p:nvSpPr>
        <p:spPr>
          <a:xfrm>
            <a:off x="799709" y="1492821"/>
            <a:ext cx="3453895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Improves user experience in robotics, gaming, virtual reality, and smart technology.</a:t>
            </a:r>
            <a:endParaRPr dirty="0"/>
          </a:p>
        </p:txBody>
      </p:sp>
      <p:cxnSp>
        <p:nvCxnSpPr>
          <p:cNvPr id="2107" name="Google Shape;2107;p63"/>
          <p:cNvCxnSpPr/>
          <p:nvPr/>
        </p:nvCxnSpPr>
        <p:spPr>
          <a:xfrm>
            <a:off x="1283186" y="2575093"/>
            <a:ext cx="6447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108" name="Google Shape;2108;p63"/>
          <p:cNvCxnSpPr/>
          <p:nvPr/>
        </p:nvCxnSpPr>
        <p:spPr>
          <a:xfrm>
            <a:off x="4506686" y="1092643"/>
            <a:ext cx="0" cy="2964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29886885-228B-624F-2575-455EF75CF271}"/>
              </a:ext>
            </a:extLst>
          </p:cNvPr>
          <p:cNvSpPr txBox="1"/>
          <p:nvPr/>
        </p:nvSpPr>
        <p:spPr>
          <a:xfrm>
            <a:off x="186302" y="247849"/>
            <a:ext cx="57558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ExtraBold"/>
                <a:sym typeface="Montserrat ExtraBold"/>
              </a:rPr>
              <a:t>Motivation</a:t>
            </a:r>
            <a:endParaRPr lang="en-IL" dirty="0"/>
          </a:p>
        </p:txBody>
      </p:sp>
      <p:cxnSp>
        <p:nvCxnSpPr>
          <p:cNvPr id="7" name="Google Shape;165;p38">
            <a:extLst>
              <a:ext uri="{FF2B5EF4-FFF2-40B4-BE49-F238E27FC236}">
                <a16:creationId xmlns:a16="http://schemas.microsoft.com/office/drawing/2014/main" id="{45953C2F-B982-0F00-0AEF-1014127FE757}"/>
              </a:ext>
            </a:extLst>
          </p:cNvPr>
          <p:cNvCxnSpPr>
            <a:cxnSpLocks/>
          </p:cNvCxnSpPr>
          <p:nvPr/>
        </p:nvCxnSpPr>
        <p:spPr>
          <a:xfrm>
            <a:off x="276944" y="890289"/>
            <a:ext cx="4871626" cy="0"/>
          </a:xfrm>
          <a:prstGeom prst="straightConnector1">
            <a:avLst/>
          </a:prstGeom>
          <a:noFill/>
          <a:ln w="12700" cap="flat" cmpd="sng">
            <a:solidFill>
              <a:srgbClr val="D27800"/>
            </a:solidFill>
            <a:prstDash val="solid"/>
            <a:round/>
            <a:headEnd type="none" w="med" len="med"/>
            <a:tailEnd type="none" w="med" len="med"/>
          </a:ln>
          <a:effectLst>
            <a:glow rad="76200">
              <a:srgbClr val="D27800">
                <a:alpha val="18000"/>
              </a:srgbClr>
            </a:glow>
            <a:outerShdw blurRad="266700" dist="19050" dir="5400000" sx="136000" sy="136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0" name="Google Shape;2098;p63">
            <a:extLst>
              <a:ext uri="{FF2B5EF4-FFF2-40B4-BE49-F238E27FC236}">
                <a16:creationId xmlns:a16="http://schemas.microsoft.com/office/drawing/2014/main" id="{C4AD3AB8-DE2D-285A-DFBB-E75EF2602B8E}"/>
              </a:ext>
            </a:extLst>
          </p:cNvPr>
          <p:cNvSpPr txBox="1">
            <a:spLocks/>
          </p:cNvSpPr>
          <p:nvPr/>
        </p:nvSpPr>
        <p:spPr>
          <a:xfrm>
            <a:off x="4731074" y="1059201"/>
            <a:ext cx="3132666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ExtraBold"/>
              <a:buNone/>
              <a:defRPr sz="14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IL" dirty="0">
                <a:solidFill>
                  <a:schemeClr val="tx2"/>
                </a:solidFill>
              </a:rPr>
              <a:t>Security and Surveillance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Google Shape;2099;p63">
            <a:extLst>
              <a:ext uri="{FF2B5EF4-FFF2-40B4-BE49-F238E27FC236}">
                <a16:creationId xmlns:a16="http://schemas.microsoft.com/office/drawing/2014/main" id="{D3E3E545-D80C-D293-6A4C-E6A20E88D785}"/>
              </a:ext>
            </a:extLst>
          </p:cNvPr>
          <p:cNvSpPr txBox="1">
            <a:spLocks/>
          </p:cNvSpPr>
          <p:nvPr/>
        </p:nvSpPr>
        <p:spPr>
          <a:xfrm>
            <a:off x="4759766" y="1399773"/>
            <a:ext cx="3453895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en-IL" dirty="0"/>
              <a:t>Identifies threats and enhances surveillance by detecting suspicious </a:t>
            </a:r>
            <a:r>
              <a:rPr lang="en-IL" dirty="0" err="1"/>
              <a:t>behavio</a:t>
            </a:r>
            <a:r>
              <a:rPr lang="en-US" dirty="0"/>
              <a:t>u</a:t>
            </a:r>
            <a:r>
              <a:rPr lang="en-IL" dirty="0"/>
              <a:t>r through emotion recognition.</a:t>
            </a:r>
            <a:endParaRPr lang="en-US" dirty="0"/>
          </a:p>
        </p:txBody>
      </p:sp>
      <p:sp>
        <p:nvSpPr>
          <p:cNvPr id="22" name="Google Shape;2098;p63">
            <a:extLst>
              <a:ext uri="{FF2B5EF4-FFF2-40B4-BE49-F238E27FC236}">
                <a16:creationId xmlns:a16="http://schemas.microsoft.com/office/drawing/2014/main" id="{64FE4B04-6753-A3DA-C3FE-566AB7EB1DF2}"/>
              </a:ext>
            </a:extLst>
          </p:cNvPr>
          <p:cNvSpPr txBox="1">
            <a:spLocks/>
          </p:cNvSpPr>
          <p:nvPr/>
        </p:nvSpPr>
        <p:spPr>
          <a:xfrm>
            <a:off x="867858" y="2741741"/>
            <a:ext cx="3132666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ExtraBold"/>
              <a:buNone/>
              <a:defRPr sz="14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IL" dirty="0">
                <a:solidFill>
                  <a:schemeClr val="tx2"/>
                </a:solidFill>
              </a:rPr>
              <a:t>Marketing and Advertising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3" name="Google Shape;2099;p63">
            <a:extLst>
              <a:ext uri="{FF2B5EF4-FFF2-40B4-BE49-F238E27FC236}">
                <a16:creationId xmlns:a16="http://schemas.microsoft.com/office/drawing/2014/main" id="{64CEA92A-65CA-4D88-A56C-2CD55FF5CD62}"/>
              </a:ext>
            </a:extLst>
          </p:cNvPr>
          <p:cNvSpPr txBox="1">
            <a:spLocks/>
          </p:cNvSpPr>
          <p:nvPr/>
        </p:nvSpPr>
        <p:spPr>
          <a:xfrm>
            <a:off x="752661" y="3104781"/>
            <a:ext cx="3453895" cy="1244531"/>
          </a:xfrm>
          <a:prstGeom prst="rect">
            <a:avLst/>
          </a:prstGeom>
          <a:solidFill>
            <a:srgbClr val="001633"/>
          </a:solidFill>
          <a:ln>
            <a:noFill/>
          </a:ln>
          <a:effectLst>
            <a:softEdge rad="101600"/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en-IL" dirty="0"/>
              <a:t>Evaluates consumer emotional responses, informing marketing strategies and enhancing engagement.</a:t>
            </a:r>
            <a:endParaRPr lang="en-US" dirty="0"/>
          </a:p>
        </p:txBody>
      </p:sp>
      <p:sp>
        <p:nvSpPr>
          <p:cNvPr id="24" name="Google Shape;2098;p63">
            <a:extLst>
              <a:ext uri="{FF2B5EF4-FFF2-40B4-BE49-F238E27FC236}">
                <a16:creationId xmlns:a16="http://schemas.microsoft.com/office/drawing/2014/main" id="{6FEA9479-E200-3FD4-0190-57AB26CB5CE4}"/>
              </a:ext>
            </a:extLst>
          </p:cNvPr>
          <p:cNvSpPr txBox="1">
            <a:spLocks/>
          </p:cNvSpPr>
          <p:nvPr/>
        </p:nvSpPr>
        <p:spPr>
          <a:xfrm>
            <a:off x="4662926" y="2734007"/>
            <a:ext cx="3132666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ExtraBold"/>
              <a:buNone/>
              <a:defRPr sz="14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IL" dirty="0">
                <a:solidFill>
                  <a:schemeClr val="tx2"/>
                </a:solidFill>
              </a:rPr>
              <a:t>Research and Psychology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5" name="Google Shape;2099;p63">
            <a:extLst>
              <a:ext uri="{FF2B5EF4-FFF2-40B4-BE49-F238E27FC236}">
                <a16:creationId xmlns:a16="http://schemas.microsoft.com/office/drawing/2014/main" id="{9667D5B0-32B1-2057-CC5E-E24ED6A04B5D}"/>
              </a:ext>
            </a:extLst>
          </p:cNvPr>
          <p:cNvSpPr txBox="1">
            <a:spLocks/>
          </p:cNvSpPr>
          <p:nvPr/>
        </p:nvSpPr>
        <p:spPr>
          <a:xfrm>
            <a:off x="4462056" y="3051966"/>
            <a:ext cx="4128307" cy="1244533"/>
          </a:xfrm>
          <a:prstGeom prst="rect">
            <a:avLst/>
          </a:prstGeom>
          <a:solidFill>
            <a:srgbClr val="001633"/>
          </a:solidFill>
          <a:ln>
            <a:noFill/>
          </a:ln>
          <a:effectLst>
            <a:softEdge rad="101600"/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/>
            <a:r>
              <a:rPr lang="en-IL" dirty="0"/>
              <a:t>Facilitates study of emotional responses, social interactions, and psychological processes, advancing understanding of human behavio</a:t>
            </a:r>
            <a:r>
              <a:rPr lang="en-US" dirty="0"/>
              <a:t>u</a:t>
            </a:r>
            <a:r>
              <a:rPr lang="en-IL" dirty="0"/>
              <a:t>r.</a:t>
            </a:r>
            <a:endParaRPr lang="en-US" dirty="0"/>
          </a:p>
        </p:txBody>
      </p:sp>
      <p:graphicFrame>
        <p:nvGraphicFramePr>
          <p:cNvPr id="3" name="טבלה 2">
            <a:extLst>
              <a:ext uri="{FF2B5EF4-FFF2-40B4-BE49-F238E27FC236}">
                <a16:creationId xmlns:a16="http://schemas.microsoft.com/office/drawing/2014/main" id="{5D7F3400-97E1-2B42-7DF8-455B2EF02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416127"/>
              </p:ext>
            </p:extLst>
          </p:nvPr>
        </p:nvGraphicFramePr>
        <p:xfrm>
          <a:off x="0" y="4651811"/>
          <a:ext cx="9144000" cy="492093"/>
        </p:xfrm>
        <a:graphic>
          <a:graphicData uri="http://schemas.openxmlformats.org/drawingml/2006/table">
            <a:tbl>
              <a:tblPr firstRow="1" bandRow="1">
                <a:tableStyleId>{F1AA3215-1D1B-44C0-B758-0A6FA991BD22}</a:tableStyleId>
              </a:tblPr>
              <a:tblGrid>
                <a:gridCol w="808342">
                  <a:extLst>
                    <a:ext uri="{9D8B030D-6E8A-4147-A177-3AD203B41FA5}">
                      <a16:colId xmlns:a16="http://schemas.microsoft.com/office/drawing/2014/main" val="732626189"/>
                    </a:ext>
                  </a:extLst>
                </a:gridCol>
                <a:gridCol w="728040">
                  <a:extLst>
                    <a:ext uri="{9D8B030D-6E8A-4147-A177-3AD203B41FA5}">
                      <a16:colId xmlns:a16="http://schemas.microsoft.com/office/drawing/2014/main" val="3064856943"/>
                    </a:ext>
                  </a:extLst>
                </a:gridCol>
                <a:gridCol w="638059">
                  <a:extLst>
                    <a:ext uri="{9D8B030D-6E8A-4147-A177-3AD203B41FA5}">
                      <a16:colId xmlns:a16="http://schemas.microsoft.com/office/drawing/2014/main" val="41959546"/>
                    </a:ext>
                  </a:extLst>
                </a:gridCol>
                <a:gridCol w="695319">
                  <a:extLst>
                    <a:ext uri="{9D8B030D-6E8A-4147-A177-3AD203B41FA5}">
                      <a16:colId xmlns:a16="http://schemas.microsoft.com/office/drawing/2014/main" val="4167233008"/>
                    </a:ext>
                  </a:extLst>
                </a:gridCol>
                <a:gridCol w="662598">
                  <a:extLst>
                    <a:ext uri="{9D8B030D-6E8A-4147-A177-3AD203B41FA5}">
                      <a16:colId xmlns:a16="http://schemas.microsoft.com/office/drawing/2014/main" val="3601293967"/>
                    </a:ext>
                  </a:extLst>
                </a:gridCol>
                <a:gridCol w="588977">
                  <a:extLst>
                    <a:ext uri="{9D8B030D-6E8A-4147-A177-3AD203B41FA5}">
                      <a16:colId xmlns:a16="http://schemas.microsoft.com/office/drawing/2014/main" val="1419603366"/>
                    </a:ext>
                  </a:extLst>
                </a:gridCol>
                <a:gridCol w="703499">
                  <a:extLst>
                    <a:ext uri="{9D8B030D-6E8A-4147-A177-3AD203B41FA5}">
                      <a16:colId xmlns:a16="http://schemas.microsoft.com/office/drawing/2014/main" val="2318667205"/>
                    </a:ext>
                  </a:extLst>
                </a:gridCol>
                <a:gridCol w="736221">
                  <a:extLst>
                    <a:ext uri="{9D8B030D-6E8A-4147-A177-3AD203B41FA5}">
                      <a16:colId xmlns:a16="http://schemas.microsoft.com/office/drawing/2014/main" val="453373967"/>
                    </a:ext>
                  </a:extLst>
                </a:gridCol>
                <a:gridCol w="580796">
                  <a:extLst>
                    <a:ext uri="{9D8B030D-6E8A-4147-A177-3AD203B41FA5}">
                      <a16:colId xmlns:a16="http://schemas.microsoft.com/office/drawing/2014/main" val="4225577149"/>
                    </a:ext>
                  </a:extLst>
                </a:gridCol>
                <a:gridCol w="883465">
                  <a:extLst>
                    <a:ext uri="{9D8B030D-6E8A-4147-A177-3AD203B41FA5}">
                      <a16:colId xmlns:a16="http://schemas.microsoft.com/office/drawing/2014/main" val="3486584043"/>
                    </a:ext>
                  </a:extLst>
                </a:gridCol>
                <a:gridCol w="809842">
                  <a:extLst>
                    <a:ext uri="{9D8B030D-6E8A-4147-A177-3AD203B41FA5}">
                      <a16:colId xmlns:a16="http://schemas.microsoft.com/office/drawing/2014/main" val="2708751904"/>
                    </a:ext>
                  </a:extLst>
                </a:gridCol>
                <a:gridCol w="768942">
                  <a:extLst>
                    <a:ext uri="{9D8B030D-6E8A-4147-A177-3AD203B41FA5}">
                      <a16:colId xmlns:a16="http://schemas.microsoft.com/office/drawing/2014/main" val="1351326742"/>
                    </a:ext>
                  </a:extLst>
                </a:gridCol>
                <a:gridCol w="539900">
                  <a:extLst>
                    <a:ext uri="{9D8B030D-6E8A-4147-A177-3AD203B41FA5}">
                      <a16:colId xmlns:a16="http://schemas.microsoft.com/office/drawing/2014/main" val="3617653667"/>
                    </a:ext>
                  </a:extLst>
                </a:gridCol>
              </a:tblGrid>
              <a:tr h="156813">
                <a:tc>
                  <a:txBody>
                    <a:bodyPr/>
                    <a:lstStyle/>
                    <a:p>
                      <a:endParaRPr lang="en-IL" sz="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233097"/>
                  </a:ext>
                </a:extLst>
              </a:tr>
              <a:tr h="2903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Background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noProof="0" dirty="0">
                          <a:solidFill>
                            <a:schemeClr val="tx1"/>
                          </a:solidFill>
                          <a:sym typeface="Montserrat ExtraBold"/>
                        </a:rPr>
                        <a:t>Motivation</a:t>
                      </a:r>
                      <a:endParaRPr lang="en-IL" sz="800" b="1" i="0" u="none" strike="noStrike" cap="none" dirty="0">
                        <a:solidFill>
                          <a:schemeClr val="tx1"/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Course Topics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S</a:t>
                      </a:r>
                      <a:r>
                        <a:rPr lang="en-US" sz="800" b="0" u="none" strike="noStrike" cap="none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cientific</a:t>
                      </a: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 Question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Method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Data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Face Detection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Pre-processing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u="none" strike="noStrike" cap="none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CNN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Results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Expressions Recognition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Conclusion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Future Work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523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תיבת טקסט 22">
            <a:extLst>
              <a:ext uri="{FF2B5EF4-FFF2-40B4-BE49-F238E27FC236}">
                <a16:creationId xmlns:a16="http://schemas.microsoft.com/office/drawing/2014/main" id="{19BF368D-D156-6043-A97F-4CFD5B6A5681}"/>
              </a:ext>
            </a:extLst>
          </p:cNvPr>
          <p:cNvSpPr txBox="1"/>
          <p:nvPr/>
        </p:nvSpPr>
        <p:spPr>
          <a:xfrm>
            <a:off x="186302" y="247849"/>
            <a:ext cx="67615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ExtraBold"/>
                <a:sym typeface="Montserrat ExtraBold"/>
              </a:rPr>
              <a:t>Selected Course Topics</a:t>
            </a:r>
            <a:endParaRPr lang="en-IL" dirty="0"/>
          </a:p>
        </p:txBody>
      </p:sp>
      <p:cxnSp>
        <p:nvCxnSpPr>
          <p:cNvPr id="24" name="Google Shape;165;p38">
            <a:extLst>
              <a:ext uri="{FF2B5EF4-FFF2-40B4-BE49-F238E27FC236}">
                <a16:creationId xmlns:a16="http://schemas.microsoft.com/office/drawing/2014/main" id="{BA08BADB-A307-3CF7-368A-B6A5D6D35E90}"/>
              </a:ext>
            </a:extLst>
          </p:cNvPr>
          <p:cNvCxnSpPr>
            <a:cxnSpLocks/>
          </p:cNvCxnSpPr>
          <p:nvPr/>
        </p:nvCxnSpPr>
        <p:spPr>
          <a:xfrm>
            <a:off x="276944" y="890289"/>
            <a:ext cx="4871626" cy="0"/>
          </a:xfrm>
          <a:prstGeom prst="straightConnector1">
            <a:avLst/>
          </a:prstGeom>
          <a:noFill/>
          <a:ln w="12700" cap="flat" cmpd="sng">
            <a:solidFill>
              <a:srgbClr val="D27800"/>
            </a:solidFill>
            <a:prstDash val="solid"/>
            <a:round/>
            <a:headEnd type="none" w="med" len="med"/>
            <a:tailEnd type="none" w="med" len="med"/>
          </a:ln>
          <a:effectLst>
            <a:glow rad="76200">
              <a:srgbClr val="D27800">
                <a:alpha val="18000"/>
              </a:srgbClr>
            </a:glow>
            <a:outerShdw blurRad="266700" dist="19050" dir="5400000" sx="136000" sy="136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9" name="Google Shape;2004;p58">
            <a:extLst>
              <a:ext uri="{FF2B5EF4-FFF2-40B4-BE49-F238E27FC236}">
                <a16:creationId xmlns:a16="http://schemas.microsoft.com/office/drawing/2014/main" id="{AAAC3428-8C23-0D8C-798A-AFE1CC58486E}"/>
              </a:ext>
            </a:extLst>
          </p:cNvPr>
          <p:cNvSpPr txBox="1">
            <a:spLocks/>
          </p:cNvSpPr>
          <p:nvPr/>
        </p:nvSpPr>
        <p:spPr>
          <a:xfrm>
            <a:off x="2526821" y="2894412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1"/>
              </a:buClr>
              <a:buSzPts val="1800"/>
            </a:pPr>
            <a:r>
              <a:rPr lang="en-US" sz="1800" dirty="0">
                <a:solidFill>
                  <a:schemeClr val="lt1"/>
                </a:solidFill>
                <a:latin typeface="Montserrat ExtraBold"/>
                <a:sym typeface="Montserrat ExtraBold"/>
              </a:rPr>
              <a:t>Face Detection </a:t>
            </a:r>
          </a:p>
        </p:txBody>
      </p:sp>
      <p:sp>
        <p:nvSpPr>
          <p:cNvPr id="61" name="Google Shape;2006;p58">
            <a:extLst>
              <a:ext uri="{FF2B5EF4-FFF2-40B4-BE49-F238E27FC236}">
                <a16:creationId xmlns:a16="http://schemas.microsoft.com/office/drawing/2014/main" id="{F265CE92-0839-8A6D-9355-259E3F7D3D4A}"/>
              </a:ext>
            </a:extLst>
          </p:cNvPr>
          <p:cNvSpPr txBox="1">
            <a:spLocks/>
          </p:cNvSpPr>
          <p:nvPr/>
        </p:nvSpPr>
        <p:spPr>
          <a:xfrm>
            <a:off x="6319685" y="2861945"/>
            <a:ext cx="1825563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>
                <a:solidFill>
                  <a:schemeClr val="lt1"/>
                </a:solidFill>
                <a:latin typeface="Montserrat ExtraBold"/>
              </a:rPr>
              <a:t>Object Classification</a:t>
            </a:r>
          </a:p>
        </p:txBody>
      </p:sp>
      <p:sp>
        <p:nvSpPr>
          <p:cNvPr id="63" name="Google Shape;2008;p58">
            <a:extLst>
              <a:ext uri="{FF2B5EF4-FFF2-40B4-BE49-F238E27FC236}">
                <a16:creationId xmlns:a16="http://schemas.microsoft.com/office/drawing/2014/main" id="{8FDF37AA-F6D8-421A-3140-760137693C03}"/>
              </a:ext>
            </a:extLst>
          </p:cNvPr>
          <p:cNvSpPr txBox="1">
            <a:spLocks/>
          </p:cNvSpPr>
          <p:nvPr/>
        </p:nvSpPr>
        <p:spPr>
          <a:xfrm>
            <a:off x="496609" y="2852521"/>
            <a:ext cx="2067601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>
                <a:solidFill>
                  <a:schemeClr val="lt1"/>
                </a:solidFill>
                <a:latin typeface="Montserrat ExtraBold"/>
              </a:rPr>
              <a:t>Color Enhancement</a:t>
            </a:r>
          </a:p>
        </p:txBody>
      </p:sp>
      <p:sp>
        <p:nvSpPr>
          <p:cNvPr id="321" name="Google Shape;2010;p58">
            <a:extLst>
              <a:ext uri="{FF2B5EF4-FFF2-40B4-BE49-F238E27FC236}">
                <a16:creationId xmlns:a16="http://schemas.microsoft.com/office/drawing/2014/main" id="{34828500-20E8-7114-E802-D542A51DFB72}"/>
              </a:ext>
            </a:extLst>
          </p:cNvPr>
          <p:cNvSpPr txBox="1">
            <a:spLocks/>
          </p:cNvSpPr>
          <p:nvPr/>
        </p:nvSpPr>
        <p:spPr>
          <a:xfrm>
            <a:off x="4423253" y="2852521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>
                <a:solidFill>
                  <a:schemeClr val="lt1"/>
                </a:solidFill>
                <a:latin typeface="Montserrat ExtraBold"/>
              </a:rPr>
              <a:t>Neural Networks</a:t>
            </a:r>
          </a:p>
        </p:txBody>
      </p:sp>
      <p:sp>
        <p:nvSpPr>
          <p:cNvPr id="323" name="Google Shape;2012;p58">
            <a:extLst>
              <a:ext uri="{FF2B5EF4-FFF2-40B4-BE49-F238E27FC236}">
                <a16:creationId xmlns:a16="http://schemas.microsoft.com/office/drawing/2014/main" id="{21DBD71B-AAE8-9C21-B118-B414B03A810E}"/>
              </a:ext>
            </a:extLst>
          </p:cNvPr>
          <p:cNvSpPr/>
          <p:nvPr/>
        </p:nvSpPr>
        <p:spPr>
          <a:xfrm>
            <a:off x="1034546" y="1793187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2013;p58">
            <a:extLst>
              <a:ext uri="{FF2B5EF4-FFF2-40B4-BE49-F238E27FC236}">
                <a16:creationId xmlns:a16="http://schemas.microsoft.com/office/drawing/2014/main" id="{A5B533A7-89A8-3D2D-B625-A1608C3F8567}"/>
              </a:ext>
            </a:extLst>
          </p:cNvPr>
          <p:cNvSpPr/>
          <p:nvPr/>
        </p:nvSpPr>
        <p:spPr>
          <a:xfrm>
            <a:off x="2926421" y="1793187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5" name="Google Shape;2014;p58">
            <a:extLst>
              <a:ext uri="{FF2B5EF4-FFF2-40B4-BE49-F238E27FC236}">
                <a16:creationId xmlns:a16="http://schemas.microsoft.com/office/drawing/2014/main" id="{F67AC6ED-51A0-48DE-FD74-84ADCFA8EDF0}"/>
              </a:ext>
            </a:extLst>
          </p:cNvPr>
          <p:cNvSpPr/>
          <p:nvPr/>
        </p:nvSpPr>
        <p:spPr>
          <a:xfrm>
            <a:off x="6710196" y="1793187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2015;p58">
            <a:extLst>
              <a:ext uri="{FF2B5EF4-FFF2-40B4-BE49-F238E27FC236}">
                <a16:creationId xmlns:a16="http://schemas.microsoft.com/office/drawing/2014/main" id="{A8E0392F-FD6C-627C-2B00-411EBF41BD1F}"/>
              </a:ext>
            </a:extLst>
          </p:cNvPr>
          <p:cNvSpPr/>
          <p:nvPr/>
        </p:nvSpPr>
        <p:spPr>
          <a:xfrm>
            <a:off x="4818309" y="1793187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8" name="Google Shape;9664;p77">
            <a:extLst>
              <a:ext uri="{FF2B5EF4-FFF2-40B4-BE49-F238E27FC236}">
                <a16:creationId xmlns:a16="http://schemas.microsoft.com/office/drawing/2014/main" id="{E5F8754C-1A08-7EF1-3E05-0C250159A083}"/>
              </a:ext>
            </a:extLst>
          </p:cNvPr>
          <p:cNvGrpSpPr/>
          <p:nvPr/>
        </p:nvGrpSpPr>
        <p:grpSpPr>
          <a:xfrm>
            <a:off x="1115171" y="1912405"/>
            <a:ext cx="711149" cy="618228"/>
            <a:chOff x="2657744" y="2337745"/>
            <a:chExt cx="832987" cy="798137"/>
          </a:xfrm>
          <a:solidFill>
            <a:schemeClr val="tx1">
              <a:lumMod val="90000"/>
              <a:lumOff val="10000"/>
            </a:schemeClr>
          </a:solidFill>
        </p:grpSpPr>
        <p:sp>
          <p:nvSpPr>
            <p:cNvPr id="349" name="Google Shape;9665;p77">
              <a:extLst>
                <a:ext uri="{FF2B5EF4-FFF2-40B4-BE49-F238E27FC236}">
                  <a16:creationId xmlns:a16="http://schemas.microsoft.com/office/drawing/2014/main" id="{597B0FEA-8E62-AC47-4210-0EFD9C5CD80C}"/>
                </a:ext>
              </a:extLst>
            </p:cNvPr>
            <p:cNvSpPr/>
            <p:nvPr/>
          </p:nvSpPr>
          <p:spPr>
            <a:xfrm>
              <a:off x="2812050" y="2337745"/>
              <a:ext cx="516050" cy="266400"/>
            </a:xfrm>
            <a:custGeom>
              <a:avLst/>
              <a:gdLst/>
              <a:ahLst/>
              <a:cxnLst/>
              <a:rect l="l" t="t" r="r" b="b"/>
              <a:pathLst>
                <a:path w="20642" h="10656" extrusionOk="0">
                  <a:moveTo>
                    <a:pt x="10321" y="0"/>
                  </a:moveTo>
                  <a:cubicBezTo>
                    <a:pt x="4630" y="0"/>
                    <a:pt x="1" y="4630"/>
                    <a:pt x="1" y="10321"/>
                  </a:cubicBezTo>
                  <a:cubicBezTo>
                    <a:pt x="1" y="10385"/>
                    <a:pt x="2" y="10450"/>
                    <a:pt x="4" y="10514"/>
                  </a:cubicBezTo>
                  <a:cubicBezTo>
                    <a:pt x="1580" y="9686"/>
                    <a:pt x="3307" y="9273"/>
                    <a:pt x="5033" y="9273"/>
                  </a:cubicBezTo>
                  <a:cubicBezTo>
                    <a:pt x="6858" y="9273"/>
                    <a:pt x="8681" y="9735"/>
                    <a:pt x="10321" y="10655"/>
                  </a:cubicBezTo>
                  <a:cubicBezTo>
                    <a:pt x="11962" y="9735"/>
                    <a:pt x="13786" y="9273"/>
                    <a:pt x="15610" y="9273"/>
                  </a:cubicBezTo>
                  <a:cubicBezTo>
                    <a:pt x="17337" y="9273"/>
                    <a:pt x="19065" y="9686"/>
                    <a:pt x="20640" y="10514"/>
                  </a:cubicBezTo>
                  <a:cubicBezTo>
                    <a:pt x="20640" y="10450"/>
                    <a:pt x="20642" y="10385"/>
                    <a:pt x="20642" y="10321"/>
                  </a:cubicBezTo>
                  <a:cubicBezTo>
                    <a:pt x="20642" y="4630"/>
                    <a:pt x="16012" y="0"/>
                    <a:pt x="10321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" name="Google Shape;9666;p77">
              <a:extLst>
                <a:ext uri="{FF2B5EF4-FFF2-40B4-BE49-F238E27FC236}">
                  <a16:creationId xmlns:a16="http://schemas.microsoft.com/office/drawing/2014/main" id="{55C2FC3C-E93A-D33A-9AC9-79A2FC2EF714}"/>
                </a:ext>
              </a:extLst>
            </p:cNvPr>
            <p:cNvSpPr/>
            <p:nvPr/>
          </p:nvSpPr>
          <p:spPr>
            <a:xfrm>
              <a:off x="3113181" y="2645625"/>
              <a:ext cx="377550" cy="476425"/>
            </a:xfrm>
            <a:custGeom>
              <a:avLst/>
              <a:gdLst/>
              <a:ahLst/>
              <a:cxnLst/>
              <a:rect l="l" t="t" r="r" b="b"/>
              <a:pathLst>
                <a:path w="15102" h="19057" extrusionOk="0">
                  <a:moveTo>
                    <a:pt x="10272" y="0"/>
                  </a:moveTo>
                  <a:cubicBezTo>
                    <a:pt x="9934" y="3512"/>
                    <a:pt x="7912" y="6539"/>
                    <a:pt x="5024" y="8262"/>
                  </a:cubicBezTo>
                  <a:cubicBezTo>
                    <a:pt x="5031" y="8418"/>
                    <a:pt x="5036" y="8577"/>
                    <a:pt x="5036" y="8736"/>
                  </a:cubicBezTo>
                  <a:cubicBezTo>
                    <a:pt x="5036" y="12577"/>
                    <a:pt x="3024" y="15957"/>
                    <a:pt x="1" y="17879"/>
                  </a:cubicBezTo>
                  <a:cubicBezTo>
                    <a:pt x="1471" y="18653"/>
                    <a:pt x="3109" y="19056"/>
                    <a:pt x="4771" y="19056"/>
                  </a:cubicBezTo>
                  <a:cubicBezTo>
                    <a:pt x="4774" y="19056"/>
                    <a:pt x="4778" y="19056"/>
                    <a:pt x="4781" y="19056"/>
                  </a:cubicBezTo>
                  <a:cubicBezTo>
                    <a:pt x="10472" y="19056"/>
                    <a:pt x="15102" y="14427"/>
                    <a:pt x="15102" y="8736"/>
                  </a:cubicBezTo>
                  <a:cubicBezTo>
                    <a:pt x="15102" y="5062"/>
                    <a:pt x="13170" y="1831"/>
                    <a:pt x="10272" y="0"/>
                  </a:cubicBezTo>
                  <a:close/>
                </a:path>
              </a:pathLst>
            </a:custGeom>
            <a:solidFill>
              <a:srgbClr val="FF0000"/>
            </a:solidFill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" name="Google Shape;9667;p77">
              <a:extLst>
                <a:ext uri="{FF2B5EF4-FFF2-40B4-BE49-F238E27FC236}">
                  <a16:creationId xmlns:a16="http://schemas.microsoft.com/office/drawing/2014/main" id="{E811ED4F-242A-D0B8-682E-E72E8E94E18A}"/>
                </a:ext>
              </a:extLst>
            </p:cNvPr>
            <p:cNvSpPr/>
            <p:nvPr/>
          </p:nvSpPr>
          <p:spPr>
            <a:xfrm>
              <a:off x="3082750" y="2605975"/>
              <a:ext cx="244675" cy="231900"/>
            </a:xfrm>
            <a:custGeom>
              <a:avLst/>
              <a:gdLst/>
              <a:ahLst/>
              <a:cxnLst/>
              <a:rect l="l" t="t" r="r" b="b"/>
              <a:pathLst>
                <a:path w="9787" h="9276" extrusionOk="0">
                  <a:moveTo>
                    <a:pt x="4781" y="1"/>
                  </a:moveTo>
                  <a:cubicBezTo>
                    <a:pt x="3141" y="1"/>
                    <a:pt x="1499" y="393"/>
                    <a:pt x="1" y="1178"/>
                  </a:cubicBezTo>
                  <a:cubicBezTo>
                    <a:pt x="2747" y="2923"/>
                    <a:pt x="4656" y="5871"/>
                    <a:pt x="4984" y="9276"/>
                  </a:cubicBezTo>
                  <a:cubicBezTo>
                    <a:pt x="7683" y="7574"/>
                    <a:pt x="9542" y="4656"/>
                    <a:pt x="9787" y="1300"/>
                  </a:cubicBezTo>
                  <a:cubicBezTo>
                    <a:pt x="8232" y="434"/>
                    <a:pt x="6507" y="1"/>
                    <a:pt x="4781" y="1"/>
                  </a:cubicBezTo>
                  <a:close/>
                </a:path>
              </a:pathLst>
            </a:custGeom>
            <a:solidFill>
              <a:srgbClr val="7030A0"/>
            </a:solidFill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9668;p77">
              <a:extLst>
                <a:ext uri="{FF2B5EF4-FFF2-40B4-BE49-F238E27FC236}">
                  <a16:creationId xmlns:a16="http://schemas.microsoft.com/office/drawing/2014/main" id="{1F70A2A1-7555-8C66-2B7F-833E76B994B7}"/>
                </a:ext>
              </a:extLst>
            </p:cNvPr>
            <p:cNvSpPr/>
            <p:nvPr/>
          </p:nvSpPr>
          <p:spPr>
            <a:xfrm>
              <a:off x="2657744" y="2659457"/>
              <a:ext cx="377575" cy="476425"/>
            </a:xfrm>
            <a:custGeom>
              <a:avLst/>
              <a:gdLst/>
              <a:ahLst/>
              <a:cxnLst/>
              <a:rect l="l" t="t" r="r" b="b"/>
              <a:pathLst>
                <a:path w="15103" h="19057" extrusionOk="0">
                  <a:moveTo>
                    <a:pt x="4831" y="0"/>
                  </a:moveTo>
                  <a:cubicBezTo>
                    <a:pt x="1931" y="1831"/>
                    <a:pt x="0" y="5062"/>
                    <a:pt x="0" y="8736"/>
                  </a:cubicBezTo>
                  <a:cubicBezTo>
                    <a:pt x="0" y="14427"/>
                    <a:pt x="4631" y="19056"/>
                    <a:pt x="10321" y="19056"/>
                  </a:cubicBezTo>
                  <a:cubicBezTo>
                    <a:pt x="10324" y="19056"/>
                    <a:pt x="10327" y="19056"/>
                    <a:pt x="10331" y="19056"/>
                  </a:cubicBezTo>
                  <a:cubicBezTo>
                    <a:pt x="11993" y="19056"/>
                    <a:pt x="13630" y="18653"/>
                    <a:pt x="15102" y="17879"/>
                  </a:cubicBezTo>
                  <a:cubicBezTo>
                    <a:pt x="12077" y="15957"/>
                    <a:pt x="10068" y="12577"/>
                    <a:pt x="10068" y="8736"/>
                  </a:cubicBezTo>
                  <a:cubicBezTo>
                    <a:pt x="10068" y="8577"/>
                    <a:pt x="10071" y="8418"/>
                    <a:pt x="10079" y="8262"/>
                  </a:cubicBezTo>
                  <a:cubicBezTo>
                    <a:pt x="7192" y="6540"/>
                    <a:pt x="5169" y="3512"/>
                    <a:pt x="4831" y="0"/>
                  </a:cubicBezTo>
                  <a:close/>
                </a:path>
              </a:pathLst>
            </a:custGeom>
            <a:solidFill>
              <a:srgbClr val="00B050"/>
            </a:solidFill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" name="Google Shape;9669;p77">
              <a:extLst>
                <a:ext uri="{FF2B5EF4-FFF2-40B4-BE49-F238E27FC236}">
                  <a16:creationId xmlns:a16="http://schemas.microsoft.com/office/drawing/2014/main" id="{D63607C1-AB2A-75C6-AA33-37D2002F6B2D}"/>
                </a:ext>
              </a:extLst>
            </p:cNvPr>
            <p:cNvSpPr/>
            <p:nvPr/>
          </p:nvSpPr>
          <p:spPr>
            <a:xfrm>
              <a:off x="2812775" y="2605975"/>
              <a:ext cx="244675" cy="231900"/>
            </a:xfrm>
            <a:custGeom>
              <a:avLst/>
              <a:gdLst/>
              <a:ahLst/>
              <a:cxnLst/>
              <a:rect l="l" t="t" r="r" b="b"/>
              <a:pathLst>
                <a:path w="9787" h="9276" extrusionOk="0">
                  <a:moveTo>
                    <a:pt x="5005" y="1"/>
                  </a:moveTo>
                  <a:cubicBezTo>
                    <a:pt x="3280" y="1"/>
                    <a:pt x="1555" y="434"/>
                    <a:pt x="1" y="1300"/>
                  </a:cubicBezTo>
                  <a:cubicBezTo>
                    <a:pt x="246" y="4658"/>
                    <a:pt x="2103" y="7574"/>
                    <a:pt x="4801" y="9276"/>
                  </a:cubicBezTo>
                  <a:cubicBezTo>
                    <a:pt x="5130" y="5871"/>
                    <a:pt x="7040" y="2923"/>
                    <a:pt x="9786" y="1178"/>
                  </a:cubicBezTo>
                  <a:cubicBezTo>
                    <a:pt x="8288" y="393"/>
                    <a:pt x="6646" y="1"/>
                    <a:pt x="5005" y="1"/>
                  </a:cubicBezTo>
                  <a:close/>
                </a:path>
              </a:pathLst>
            </a:custGeom>
            <a:solidFill>
              <a:srgbClr val="FFFF00"/>
            </a:solidFill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9670;p77">
              <a:extLst>
                <a:ext uri="{FF2B5EF4-FFF2-40B4-BE49-F238E27FC236}">
                  <a16:creationId xmlns:a16="http://schemas.microsoft.com/office/drawing/2014/main" id="{55B82817-CDA5-29FC-5CDB-263FCEB94A13}"/>
                </a:ext>
              </a:extLst>
            </p:cNvPr>
            <p:cNvSpPr/>
            <p:nvPr/>
          </p:nvSpPr>
          <p:spPr>
            <a:xfrm>
              <a:off x="2944250" y="2859150"/>
              <a:ext cx="251675" cy="226375"/>
            </a:xfrm>
            <a:custGeom>
              <a:avLst/>
              <a:gdLst/>
              <a:ahLst/>
              <a:cxnLst/>
              <a:rect l="l" t="t" r="r" b="b"/>
              <a:pathLst>
                <a:path w="10067" h="9055" extrusionOk="0">
                  <a:moveTo>
                    <a:pt x="4" y="1"/>
                  </a:moveTo>
                  <a:cubicBezTo>
                    <a:pt x="2" y="65"/>
                    <a:pt x="0" y="130"/>
                    <a:pt x="0" y="195"/>
                  </a:cubicBezTo>
                  <a:cubicBezTo>
                    <a:pt x="0" y="3954"/>
                    <a:pt x="2023" y="7250"/>
                    <a:pt x="5033" y="9055"/>
                  </a:cubicBezTo>
                  <a:cubicBezTo>
                    <a:pt x="8045" y="7250"/>
                    <a:pt x="10066" y="3954"/>
                    <a:pt x="10066" y="195"/>
                  </a:cubicBezTo>
                  <a:cubicBezTo>
                    <a:pt x="10066" y="130"/>
                    <a:pt x="10066" y="65"/>
                    <a:pt x="10065" y="1"/>
                  </a:cubicBezTo>
                  <a:cubicBezTo>
                    <a:pt x="8490" y="829"/>
                    <a:pt x="6762" y="1243"/>
                    <a:pt x="5034" y="1243"/>
                  </a:cubicBezTo>
                  <a:cubicBezTo>
                    <a:pt x="3306" y="1243"/>
                    <a:pt x="1578" y="829"/>
                    <a:pt x="4" y="1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1" name="תמונה 360">
            <a:extLst>
              <a:ext uri="{FF2B5EF4-FFF2-40B4-BE49-F238E27FC236}">
                <a16:creationId xmlns:a16="http://schemas.microsoft.com/office/drawing/2014/main" id="{728AF166-FAAC-85EA-CF3E-213AACBA7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309" y="1966481"/>
            <a:ext cx="545124" cy="5855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3" name="תמונה 362" descr="תמונה שמכילה עיגול, צילום מסך, צבעוני, אומנות&#10;&#10;התיאור נוצר באופן אוטומטי">
            <a:extLst>
              <a:ext uri="{FF2B5EF4-FFF2-40B4-BE49-F238E27FC236}">
                <a16:creationId xmlns:a16="http://schemas.microsoft.com/office/drawing/2014/main" id="{BBA5F7FE-A2EE-EF5C-1091-9956621BB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296" y="1848174"/>
            <a:ext cx="762426" cy="762426"/>
          </a:xfrm>
          <a:prstGeom prst="rect">
            <a:avLst/>
          </a:prstGeom>
        </p:spPr>
      </p:pic>
      <p:grpSp>
        <p:nvGrpSpPr>
          <p:cNvPr id="364" name="Google Shape;9399;p75">
            <a:extLst>
              <a:ext uri="{FF2B5EF4-FFF2-40B4-BE49-F238E27FC236}">
                <a16:creationId xmlns:a16="http://schemas.microsoft.com/office/drawing/2014/main" id="{10438A9C-7698-DE13-50FE-F32D29570AFC}"/>
              </a:ext>
            </a:extLst>
          </p:cNvPr>
          <p:cNvGrpSpPr/>
          <p:nvPr/>
        </p:nvGrpSpPr>
        <p:grpSpPr>
          <a:xfrm rot="5400000">
            <a:off x="6961188" y="1903593"/>
            <a:ext cx="576263" cy="480663"/>
            <a:chOff x="1395766" y="1505942"/>
            <a:chExt cx="560076" cy="467162"/>
          </a:xfrm>
          <a:solidFill>
            <a:srgbClr val="001631"/>
          </a:solidFill>
        </p:grpSpPr>
        <p:sp>
          <p:nvSpPr>
            <p:cNvPr id="367" name="Google Shape;9400;p75">
              <a:extLst>
                <a:ext uri="{FF2B5EF4-FFF2-40B4-BE49-F238E27FC236}">
                  <a16:creationId xmlns:a16="http://schemas.microsoft.com/office/drawing/2014/main" id="{30B85392-781F-79B8-1567-C1FDBEEE8346}"/>
                </a:ext>
              </a:extLst>
            </p:cNvPr>
            <p:cNvSpPr/>
            <p:nvPr/>
          </p:nvSpPr>
          <p:spPr>
            <a:xfrm>
              <a:off x="1395766" y="1796326"/>
              <a:ext cx="93683" cy="93836"/>
            </a:xfrm>
            <a:custGeom>
              <a:avLst/>
              <a:gdLst/>
              <a:ahLst/>
              <a:cxnLst/>
              <a:rect l="l" t="t" r="r" b="b"/>
              <a:pathLst>
                <a:path w="20082" h="20115" extrusionOk="0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" name="Google Shape;9401;p75">
              <a:extLst>
                <a:ext uri="{FF2B5EF4-FFF2-40B4-BE49-F238E27FC236}">
                  <a16:creationId xmlns:a16="http://schemas.microsoft.com/office/drawing/2014/main" id="{86376C1B-DA07-3B07-FC08-D6F681A6A312}"/>
                </a:ext>
              </a:extLst>
            </p:cNvPr>
            <p:cNvGrpSpPr/>
            <p:nvPr/>
          </p:nvGrpSpPr>
          <p:grpSpPr>
            <a:xfrm>
              <a:off x="1507666" y="1505942"/>
              <a:ext cx="448176" cy="467162"/>
              <a:chOff x="1507666" y="1505942"/>
              <a:chExt cx="448176" cy="467162"/>
            </a:xfrm>
            <a:grpFill/>
          </p:grpSpPr>
          <p:grpSp>
            <p:nvGrpSpPr>
              <p:cNvPr id="369" name="Google Shape;9402;p75">
                <a:extLst>
                  <a:ext uri="{FF2B5EF4-FFF2-40B4-BE49-F238E27FC236}">
                    <a16:creationId xmlns:a16="http://schemas.microsoft.com/office/drawing/2014/main" id="{E319A7D0-8342-7787-AF55-25691A5630E3}"/>
                  </a:ext>
                </a:extLst>
              </p:cNvPr>
              <p:cNvGrpSpPr/>
              <p:nvPr/>
            </p:nvGrpSpPr>
            <p:grpSpPr>
              <a:xfrm>
                <a:off x="1507666" y="1700120"/>
                <a:ext cx="166395" cy="272984"/>
                <a:chOff x="1507666" y="1700120"/>
                <a:chExt cx="166395" cy="272984"/>
              </a:xfrm>
              <a:grpFill/>
            </p:grpSpPr>
            <p:sp>
              <p:nvSpPr>
                <p:cNvPr id="372" name="Google Shape;9403;p75">
                  <a:extLst>
                    <a:ext uri="{FF2B5EF4-FFF2-40B4-BE49-F238E27FC236}">
                      <a16:creationId xmlns:a16="http://schemas.microsoft.com/office/drawing/2014/main" id="{9EA30B65-1CFB-DD19-437C-D103E7F2F410}"/>
                    </a:ext>
                  </a:extLst>
                </p:cNvPr>
                <p:cNvSpPr/>
                <p:nvPr/>
              </p:nvSpPr>
              <p:spPr>
                <a:xfrm>
                  <a:off x="1512966" y="1836607"/>
                  <a:ext cx="75451" cy="66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10" h="11209" fill="none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6372" y="0"/>
                        <a:pt x="10542" y="3803"/>
                        <a:pt x="12810" y="11208"/>
                      </a:cubicBezTo>
                    </a:path>
                  </a:pathLst>
                </a:custGeom>
                <a:grpFill/>
                <a:ln w="9525" cap="rnd" cmpd="sng">
                  <a:solidFill>
                    <a:srgbClr val="5F7D95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9404;p75">
                  <a:extLst>
                    <a:ext uri="{FF2B5EF4-FFF2-40B4-BE49-F238E27FC236}">
                      <a16:creationId xmlns:a16="http://schemas.microsoft.com/office/drawing/2014/main" id="{8CD472C7-A186-99FC-FB66-4C769B5F07AE}"/>
                    </a:ext>
                  </a:extLst>
                </p:cNvPr>
                <p:cNvSpPr/>
                <p:nvPr/>
              </p:nvSpPr>
              <p:spPr>
                <a:xfrm>
                  <a:off x="1588205" y="1716969"/>
                  <a:ext cx="72901" cy="54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7" h="9208" fill="none" extrusionOk="0">
                      <a:moveTo>
                        <a:pt x="1" y="9207"/>
                      </a:moveTo>
                      <a:cubicBezTo>
                        <a:pt x="1635" y="3870"/>
                        <a:pt x="6539" y="1"/>
                        <a:pt x="12376" y="1"/>
                      </a:cubicBezTo>
                    </a:path>
                  </a:pathLst>
                </a:custGeom>
                <a:grpFill/>
                <a:ln w="9525" cap="rnd" cmpd="sng">
                  <a:solidFill>
                    <a:srgbClr val="5F7D95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9405;p75">
                  <a:extLst>
                    <a:ext uri="{FF2B5EF4-FFF2-40B4-BE49-F238E27FC236}">
                      <a16:creationId xmlns:a16="http://schemas.microsoft.com/office/drawing/2014/main" id="{516835A0-17F7-614E-766D-65B79AD35054}"/>
                    </a:ext>
                  </a:extLst>
                </p:cNvPr>
                <p:cNvSpPr/>
                <p:nvPr/>
              </p:nvSpPr>
              <p:spPr>
                <a:xfrm>
                  <a:off x="1588205" y="1902024"/>
                  <a:ext cx="72901" cy="54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77" h="9174" fill="none" extrusionOk="0">
                      <a:moveTo>
                        <a:pt x="1" y="0"/>
                      </a:moveTo>
                      <a:cubicBezTo>
                        <a:pt x="1635" y="5304"/>
                        <a:pt x="6539" y="9173"/>
                        <a:pt x="12376" y="9173"/>
                      </a:cubicBezTo>
                    </a:path>
                  </a:pathLst>
                </a:custGeom>
                <a:grpFill/>
                <a:ln w="9525" cap="rnd" cmpd="sng">
                  <a:solidFill>
                    <a:srgbClr val="5F7D95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9406;p75">
                  <a:extLst>
                    <a:ext uri="{FF2B5EF4-FFF2-40B4-BE49-F238E27FC236}">
                      <a16:creationId xmlns:a16="http://schemas.microsoft.com/office/drawing/2014/main" id="{0D606243-9F99-F8BC-2F56-4AF19CBA5F12}"/>
                    </a:ext>
                  </a:extLst>
                </p:cNvPr>
                <p:cNvSpPr/>
                <p:nvPr/>
              </p:nvSpPr>
              <p:spPr>
                <a:xfrm>
                  <a:off x="1512966" y="1770990"/>
                  <a:ext cx="75451" cy="656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10" h="11143" fill="none" extrusionOk="0">
                      <a:moveTo>
                        <a:pt x="1" y="11142"/>
                      </a:moveTo>
                      <a:cubicBezTo>
                        <a:pt x="6539" y="11142"/>
                        <a:pt x="10275" y="7106"/>
                        <a:pt x="12810" y="1"/>
                      </a:cubicBezTo>
                    </a:path>
                  </a:pathLst>
                </a:custGeom>
                <a:grpFill/>
                <a:ln w="9525" cap="rnd" cmpd="sng">
                  <a:solidFill>
                    <a:srgbClr val="5F7D95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9407;p75">
                  <a:extLst>
                    <a:ext uri="{FF2B5EF4-FFF2-40B4-BE49-F238E27FC236}">
                      <a16:creationId xmlns:a16="http://schemas.microsoft.com/office/drawing/2014/main" id="{CBC6C3F1-F565-F891-F399-D27748BB1813}"/>
                    </a:ext>
                  </a:extLst>
                </p:cNvPr>
                <p:cNvSpPr/>
                <p:nvPr/>
              </p:nvSpPr>
              <p:spPr>
                <a:xfrm>
                  <a:off x="1507666" y="1818598"/>
                  <a:ext cx="37926" cy="360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9" h="6116" extrusionOk="0">
                      <a:moveTo>
                        <a:pt x="3199" y="1"/>
                      </a:moveTo>
                      <a:cubicBezTo>
                        <a:pt x="3079" y="1"/>
                        <a:pt x="2958" y="8"/>
                        <a:pt x="2835" y="23"/>
                      </a:cubicBezTo>
                      <a:cubicBezTo>
                        <a:pt x="1168" y="256"/>
                        <a:pt x="0" y="1757"/>
                        <a:pt x="200" y="3425"/>
                      </a:cubicBezTo>
                      <a:cubicBezTo>
                        <a:pt x="386" y="4971"/>
                        <a:pt x="1717" y="6115"/>
                        <a:pt x="3239" y="6115"/>
                      </a:cubicBezTo>
                      <a:cubicBezTo>
                        <a:pt x="3359" y="6115"/>
                        <a:pt x="3481" y="6108"/>
                        <a:pt x="3603" y="6094"/>
                      </a:cubicBezTo>
                      <a:cubicBezTo>
                        <a:pt x="5271" y="5860"/>
                        <a:pt x="6438" y="4359"/>
                        <a:pt x="6238" y="2691"/>
                      </a:cubicBezTo>
                      <a:cubicBezTo>
                        <a:pt x="6052" y="1145"/>
                        <a:pt x="4721" y="1"/>
                        <a:pt x="319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" name="Google Shape;9408;p75">
                  <a:extLst>
                    <a:ext uri="{FF2B5EF4-FFF2-40B4-BE49-F238E27FC236}">
                      <a16:creationId xmlns:a16="http://schemas.microsoft.com/office/drawing/2014/main" id="{C7DE9F82-3D3B-159A-0A53-35CD4D22410D}"/>
                    </a:ext>
                  </a:extLst>
                </p:cNvPr>
                <p:cNvSpPr/>
                <p:nvPr/>
              </p:nvSpPr>
              <p:spPr>
                <a:xfrm>
                  <a:off x="1648710" y="1939072"/>
                  <a:ext cx="25351" cy="34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4" h="5778" extrusionOk="0">
                      <a:moveTo>
                        <a:pt x="489" y="0"/>
                      </a:moveTo>
                      <a:cubicBezTo>
                        <a:pt x="234" y="0"/>
                        <a:pt x="1" y="207"/>
                        <a:pt x="1" y="514"/>
                      </a:cubicBezTo>
                      <a:lnTo>
                        <a:pt x="1" y="5284"/>
                      </a:lnTo>
                      <a:cubicBezTo>
                        <a:pt x="1" y="5575"/>
                        <a:pt x="229" y="5777"/>
                        <a:pt x="482" y="5777"/>
                      </a:cubicBezTo>
                      <a:cubicBezTo>
                        <a:pt x="577" y="5777"/>
                        <a:pt x="676" y="5748"/>
                        <a:pt x="768" y="5684"/>
                      </a:cubicBezTo>
                      <a:lnTo>
                        <a:pt x="4037" y="3383"/>
                      </a:lnTo>
                      <a:cubicBezTo>
                        <a:pt x="4304" y="3183"/>
                        <a:pt x="4304" y="2782"/>
                        <a:pt x="4037" y="2582"/>
                      </a:cubicBezTo>
                      <a:lnTo>
                        <a:pt x="801" y="114"/>
                      </a:lnTo>
                      <a:cubicBezTo>
                        <a:pt x="704" y="36"/>
                        <a:pt x="595" y="0"/>
                        <a:pt x="48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9409;p75">
                  <a:extLst>
                    <a:ext uri="{FF2B5EF4-FFF2-40B4-BE49-F238E27FC236}">
                      <a16:creationId xmlns:a16="http://schemas.microsoft.com/office/drawing/2014/main" id="{DF16CDCD-0B01-216A-018F-D63DE895070C}"/>
                    </a:ext>
                  </a:extLst>
                </p:cNvPr>
                <p:cNvSpPr/>
                <p:nvPr/>
              </p:nvSpPr>
              <p:spPr>
                <a:xfrm>
                  <a:off x="1648710" y="1700120"/>
                  <a:ext cx="25351" cy="33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4" h="5757" extrusionOk="0">
                      <a:moveTo>
                        <a:pt x="509" y="0"/>
                      </a:moveTo>
                      <a:cubicBezTo>
                        <a:pt x="247" y="0"/>
                        <a:pt x="1" y="203"/>
                        <a:pt x="1" y="493"/>
                      </a:cubicBezTo>
                      <a:lnTo>
                        <a:pt x="1" y="5263"/>
                      </a:lnTo>
                      <a:cubicBezTo>
                        <a:pt x="1" y="5554"/>
                        <a:pt x="229" y="5757"/>
                        <a:pt x="482" y="5757"/>
                      </a:cubicBezTo>
                      <a:cubicBezTo>
                        <a:pt x="577" y="5757"/>
                        <a:pt x="676" y="5728"/>
                        <a:pt x="768" y="5664"/>
                      </a:cubicBezTo>
                      <a:lnTo>
                        <a:pt x="4037" y="3395"/>
                      </a:lnTo>
                      <a:cubicBezTo>
                        <a:pt x="4304" y="3195"/>
                        <a:pt x="4304" y="2795"/>
                        <a:pt x="4037" y="2561"/>
                      </a:cubicBezTo>
                      <a:lnTo>
                        <a:pt x="801" y="93"/>
                      </a:lnTo>
                      <a:cubicBezTo>
                        <a:pt x="710" y="29"/>
                        <a:pt x="608" y="0"/>
                        <a:pt x="50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1" name="Google Shape;9411;p75">
                <a:extLst>
                  <a:ext uri="{FF2B5EF4-FFF2-40B4-BE49-F238E27FC236}">
                    <a16:creationId xmlns:a16="http://schemas.microsoft.com/office/drawing/2014/main" id="{812F50F9-129E-6B68-129A-D3C7E34681C4}"/>
                  </a:ext>
                </a:extLst>
              </p:cNvPr>
              <p:cNvSpPr/>
              <p:nvPr/>
            </p:nvSpPr>
            <p:spPr>
              <a:xfrm>
                <a:off x="1707627" y="1505942"/>
                <a:ext cx="248215" cy="248405"/>
              </a:xfrm>
              <a:custGeom>
                <a:avLst/>
                <a:gdLst/>
                <a:ahLst/>
                <a:cxnLst/>
                <a:rect l="l" t="t" r="r" b="b"/>
                <a:pathLst>
                  <a:path w="20082" h="20115" extrusionOk="0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9" name="Google Shape;9411;p75">
            <a:extLst>
              <a:ext uri="{FF2B5EF4-FFF2-40B4-BE49-F238E27FC236}">
                <a16:creationId xmlns:a16="http://schemas.microsoft.com/office/drawing/2014/main" id="{EE4EDB2D-7864-0ED1-97D9-76B87F2528CE}"/>
              </a:ext>
            </a:extLst>
          </p:cNvPr>
          <p:cNvSpPr/>
          <p:nvPr/>
        </p:nvSpPr>
        <p:spPr>
          <a:xfrm rot="5400000">
            <a:off x="6823011" y="2176569"/>
            <a:ext cx="255389" cy="255584"/>
          </a:xfrm>
          <a:custGeom>
            <a:avLst/>
            <a:gdLst/>
            <a:ahLst/>
            <a:cxnLst/>
            <a:rect l="l" t="t" r="r" b="b"/>
            <a:pathLst>
              <a:path w="20082" h="20115" extrusionOk="0">
                <a:moveTo>
                  <a:pt x="10041" y="1"/>
                </a:moveTo>
                <a:cubicBezTo>
                  <a:pt x="4503" y="1"/>
                  <a:pt x="0" y="4504"/>
                  <a:pt x="0" y="10041"/>
                </a:cubicBezTo>
                <a:cubicBezTo>
                  <a:pt x="0" y="15612"/>
                  <a:pt x="4503" y="20115"/>
                  <a:pt x="10041" y="20115"/>
                </a:cubicBezTo>
                <a:cubicBezTo>
                  <a:pt x="15578" y="20115"/>
                  <a:pt x="20081" y="15612"/>
                  <a:pt x="20081" y="10041"/>
                </a:cubicBezTo>
                <a:cubicBezTo>
                  <a:pt x="20081" y="4504"/>
                  <a:pt x="15578" y="1"/>
                  <a:pt x="10041" y="1"/>
                </a:cubicBezTo>
                <a:close/>
              </a:path>
            </a:pathLst>
          </a:custGeom>
          <a:solidFill>
            <a:srgbClr val="001631"/>
          </a:solidFill>
          <a:ln w="9525" cap="flat" cmpd="sng">
            <a:solidFill>
              <a:srgbClr val="E3E9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0" name="Google Shape;10676;p79">
            <a:extLst>
              <a:ext uri="{FF2B5EF4-FFF2-40B4-BE49-F238E27FC236}">
                <a16:creationId xmlns:a16="http://schemas.microsoft.com/office/drawing/2014/main" id="{4A850803-3CA2-382E-09EB-09F674A7F9F3}"/>
              </a:ext>
            </a:extLst>
          </p:cNvPr>
          <p:cNvGrpSpPr/>
          <p:nvPr/>
        </p:nvGrpSpPr>
        <p:grpSpPr>
          <a:xfrm>
            <a:off x="6848586" y="2207883"/>
            <a:ext cx="198441" cy="192956"/>
            <a:chOff x="1952836" y="3680964"/>
            <a:chExt cx="357720" cy="355148"/>
          </a:xfrm>
          <a:solidFill>
            <a:schemeClr val="tx2">
              <a:lumMod val="75000"/>
            </a:schemeClr>
          </a:solidFill>
        </p:grpSpPr>
        <p:sp>
          <p:nvSpPr>
            <p:cNvPr id="381" name="Google Shape;10677;p79">
              <a:extLst>
                <a:ext uri="{FF2B5EF4-FFF2-40B4-BE49-F238E27FC236}">
                  <a16:creationId xmlns:a16="http://schemas.microsoft.com/office/drawing/2014/main" id="{7653B4C4-EFFE-6235-BFF9-0B91C2151C0E}"/>
                </a:ext>
              </a:extLst>
            </p:cNvPr>
            <p:cNvSpPr/>
            <p:nvPr/>
          </p:nvSpPr>
          <p:spPr>
            <a:xfrm>
              <a:off x="2054166" y="3814144"/>
              <a:ext cx="38233" cy="49188"/>
            </a:xfrm>
            <a:custGeom>
              <a:avLst/>
              <a:gdLst/>
              <a:ahLst/>
              <a:cxnLst/>
              <a:rect l="l" t="t" r="r" b="b"/>
              <a:pathLst>
                <a:path w="1204" h="1549" extrusionOk="0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203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10678;p79">
              <a:extLst>
                <a:ext uri="{FF2B5EF4-FFF2-40B4-BE49-F238E27FC236}">
                  <a16:creationId xmlns:a16="http://schemas.microsoft.com/office/drawing/2014/main" id="{05369D5C-ED5C-9BD6-41DB-F418E81B8A02}"/>
                </a:ext>
              </a:extLst>
            </p:cNvPr>
            <p:cNvSpPr/>
            <p:nvPr/>
          </p:nvSpPr>
          <p:spPr>
            <a:xfrm>
              <a:off x="2170992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10679;p79">
              <a:extLst>
                <a:ext uri="{FF2B5EF4-FFF2-40B4-BE49-F238E27FC236}">
                  <a16:creationId xmlns:a16="http://schemas.microsoft.com/office/drawing/2014/main" id="{C5F016D1-E050-38BE-2BC5-0240DB1548FD}"/>
                </a:ext>
              </a:extLst>
            </p:cNvPr>
            <p:cNvSpPr/>
            <p:nvPr/>
          </p:nvSpPr>
          <p:spPr>
            <a:xfrm>
              <a:off x="2070043" y="3908647"/>
              <a:ext cx="122924" cy="33311"/>
            </a:xfrm>
            <a:custGeom>
              <a:avLst/>
              <a:gdLst/>
              <a:ahLst/>
              <a:cxnLst/>
              <a:rect l="l" t="t" r="r" b="b"/>
              <a:pathLst>
                <a:path w="3871" h="1049" extrusionOk="0">
                  <a:moveTo>
                    <a:pt x="1930" y="1"/>
                  </a:moveTo>
                  <a:cubicBezTo>
                    <a:pt x="1191" y="1"/>
                    <a:pt x="489" y="287"/>
                    <a:pt x="60" y="763"/>
                  </a:cubicBezTo>
                  <a:cubicBezTo>
                    <a:pt x="1" y="822"/>
                    <a:pt x="1" y="930"/>
                    <a:pt x="72" y="1001"/>
                  </a:cubicBezTo>
                  <a:cubicBezTo>
                    <a:pt x="101" y="1029"/>
                    <a:pt x="140" y="1044"/>
                    <a:pt x="181" y="1044"/>
                  </a:cubicBezTo>
                  <a:cubicBezTo>
                    <a:pt x="226" y="1044"/>
                    <a:pt x="273" y="1026"/>
                    <a:pt x="310" y="989"/>
                  </a:cubicBezTo>
                  <a:cubicBezTo>
                    <a:pt x="679" y="584"/>
                    <a:pt x="1299" y="334"/>
                    <a:pt x="1953" y="334"/>
                  </a:cubicBezTo>
                  <a:cubicBezTo>
                    <a:pt x="2596" y="334"/>
                    <a:pt x="3215" y="572"/>
                    <a:pt x="3585" y="989"/>
                  </a:cubicBezTo>
                  <a:cubicBezTo>
                    <a:pt x="3620" y="1013"/>
                    <a:pt x="3656" y="1049"/>
                    <a:pt x="3704" y="1049"/>
                  </a:cubicBezTo>
                  <a:cubicBezTo>
                    <a:pt x="3751" y="1049"/>
                    <a:pt x="3775" y="1037"/>
                    <a:pt x="3811" y="1001"/>
                  </a:cubicBezTo>
                  <a:cubicBezTo>
                    <a:pt x="3870" y="930"/>
                    <a:pt x="3870" y="822"/>
                    <a:pt x="3811" y="763"/>
                  </a:cubicBezTo>
                  <a:cubicBezTo>
                    <a:pt x="3382" y="287"/>
                    <a:pt x="2680" y="1"/>
                    <a:pt x="1930" y="1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10680;p79">
              <a:extLst>
                <a:ext uri="{FF2B5EF4-FFF2-40B4-BE49-F238E27FC236}">
                  <a16:creationId xmlns:a16="http://schemas.microsoft.com/office/drawing/2014/main" id="{53557BE5-C24B-B642-DDF5-AE5BA4451C36}"/>
                </a:ext>
              </a:extLst>
            </p:cNvPr>
            <p:cNvSpPr/>
            <p:nvPr/>
          </p:nvSpPr>
          <p:spPr>
            <a:xfrm>
              <a:off x="1952836" y="3680964"/>
              <a:ext cx="298338" cy="296528"/>
            </a:xfrm>
            <a:custGeom>
              <a:avLst/>
              <a:gdLst/>
              <a:ahLst/>
              <a:cxnLst/>
              <a:rect l="l" t="t" r="r" b="b"/>
              <a:pathLst>
                <a:path w="9395" h="9338" extrusionOk="0">
                  <a:moveTo>
                    <a:pt x="5654" y="0"/>
                  </a:moveTo>
                  <a:cubicBezTo>
                    <a:pt x="5591" y="0"/>
                    <a:pt x="5528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48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8" y="323"/>
                    <a:pt x="8120" y="796"/>
                    <a:pt x="9073" y="1634"/>
                  </a:cubicBezTo>
                  <a:cubicBezTo>
                    <a:pt x="9113" y="1663"/>
                    <a:pt x="9156" y="1678"/>
                    <a:pt x="9196" y="1678"/>
                  </a:cubicBezTo>
                  <a:cubicBezTo>
                    <a:pt x="9239" y="1678"/>
                    <a:pt x="9280" y="1660"/>
                    <a:pt x="9312" y="1623"/>
                  </a:cubicBezTo>
                  <a:cubicBezTo>
                    <a:pt x="9395" y="1551"/>
                    <a:pt x="9395" y="1444"/>
                    <a:pt x="9312" y="1384"/>
                  </a:cubicBezTo>
                  <a:cubicBezTo>
                    <a:pt x="8288" y="486"/>
                    <a:pt x="6992" y="0"/>
                    <a:pt x="5654" y="0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10681;p79">
              <a:extLst>
                <a:ext uri="{FF2B5EF4-FFF2-40B4-BE49-F238E27FC236}">
                  <a16:creationId xmlns:a16="http://schemas.microsoft.com/office/drawing/2014/main" id="{2BB30A17-A5C5-2264-DED4-4B01ECA05CC3}"/>
                </a:ext>
              </a:extLst>
            </p:cNvPr>
            <p:cNvSpPr/>
            <p:nvPr/>
          </p:nvSpPr>
          <p:spPr>
            <a:xfrm>
              <a:off x="2012217" y="3739075"/>
              <a:ext cx="298338" cy="297036"/>
            </a:xfrm>
            <a:custGeom>
              <a:avLst/>
              <a:gdLst/>
              <a:ahLst/>
              <a:cxnLst/>
              <a:rect l="l" t="t" r="r" b="b"/>
              <a:pathLst>
                <a:path w="9395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56" y="102"/>
                    <a:pt x="7656" y="209"/>
                    <a:pt x="7715" y="281"/>
                  </a:cubicBezTo>
                  <a:cubicBezTo>
                    <a:pt x="8585" y="1281"/>
                    <a:pt x="9073" y="2579"/>
                    <a:pt x="9025" y="3912"/>
                  </a:cubicBezTo>
                  <a:cubicBezTo>
                    <a:pt x="8977" y="5257"/>
                    <a:pt x="8442" y="6520"/>
                    <a:pt x="7489" y="7472"/>
                  </a:cubicBezTo>
                  <a:cubicBezTo>
                    <a:pt x="6537" y="8425"/>
                    <a:pt x="5275" y="8972"/>
                    <a:pt x="3929" y="9008"/>
                  </a:cubicBezTo>
                  <a:cubicBezTo>
                    <a:pt x="3881" y="9009"/>
                    <a:pt x="3834" y="9010"/>
                    <a:pt x="3786" y="9010"/>
                  </a:cubicBezTo>
                  <a:cubicBezTo>
                    <a:pt x="2503" y="9010"/>
                    <a:pt x="1262" y="8548"/>
                    <a:pt x="298" y="7698"/>
                  </a:cubicBezTo>
                  <a:cubicBezTo>
                    <a:pt x="264" y="7670"/>
                    <a:pt x="221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83" y="7948"/>
                  </a:cubicBezTo>
                  <a:cubicBezTo>
                    <a:pt x="1107" y="8853"/>
                    <a:pt x="2405" y="9353"/>
                    <a:pt x="3774" y="9353"/>
                  </a:cubicBezTo>
                  <a:lnTo>
                    <a:pt x="3929" y="9353"/>
                  </a:lnTo>
                  <a:cubicBezTo>
                    <a:pt x="5358" y="9306"/>
                    <a:pt x="6703" y="8722"/>
                    <a:pt x="7715" y="7710"/>
                  </a:cubicBezTo>
                  <a:cubicBezTo>
                    <a:pt x="8727" y="6698"/>
                    <a:pt x="9311" y="5365"/>
                    <a:pt x="9347" y="3936"/>
                  </a:cubicBezTo>
                  <a:cubicBezTo>
                    <a:pt x="9394" y="2507"/>
                    <a:pt x="8906" y="1126"/>
                    <a:pt x="7965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" name="Google Shape;10682;p79">
            <a:extLst>
              <a:ext uri="{FF2B5EF4-FFF2-40B4-BE49-F238E27FC236}">
                <a16:creationId xmlns:a16="http://schemas.microsoft.com/office/drawing/2014/main" id="{1BA4E7CB-1C7C-7EFD-E957-20BF3DD2DDD8}"/>
              </a:ext>
            </a:extLst>
          </p:cNvPr>
          <p:cNvGrpSpPr/>
          <p:nvPr/>
        </p:nvGrpSpPr>
        <p:grpSpPr>
          <a:xfrm>
            <a:off x="7266928" y="2206215"/>
            <a:ext cx="189861" cy="191125"/>
            <a:chOff x="2496894" y="3680964"/>
            <a:chExt cx="357720" cy="355148"/>
          </a:xfrm>
          <a:solidFill>
            <a:schemeClr val="tx2">
              <a:lumMod val="50000"/>
            </a:schemeClr>
          </a:solidFill>
        </p:grpSpPr>
        <p:sp>
          <p:nvSpPr>
            <p:cNvPr id="387" name="Google Shape;10683;p79">
              <a:extLst>
                <a:ext uri="{FF2B5EF4-FFF2-40B4-BE49-F238E27FC236}">
                  <a16:creationId xmlns:a16="http://schemas.microsoft.com/office/drawing/2014/main" id="{41AFD8D8-5691-B601-BE69-AA29BEDAA3B8}"/>
                </a:ext>
              </a:extLst>
            </p:cNvPr>
            <p:cNvSpPr/>
            <p:nvPr/>
          </p:nvSpPr>
          <p:spPr>
            <a:xfrm>
              <a:off x="2598224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29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37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10684;p79">
              <a:extLst>
                <a:ext uri="{FF2B5EF4-FFF2-40B4-BE49-F238E27FC236}">
                  <a16:creationId xmlns:a16="http://schemas.microsoft.com/office/drawing/2014/main" id="{5672C5DD-A82A-D01C-AC6B-5CA05534241C}"/>
                </a:ext>
              </a:extLst>
            </p:cNvPr>
            <p:cNvSpPr/>
            <p:nvPr/>
          </p:nvSpPr>
          <p:spPr>
            <a:xfrm>
              <a:off x="2715051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30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25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10685;p79">
              <a:extLst>
                <a:ext uri="{FF2B5EF4-FFF2-40B4-BE49-F238E27FC236}">
                  <a16:creationId xmlns:a16="http://schemas.microsoft.com/office/drawing/2014/main" id="{68B119AE-5F86-3E05-960D-CACA8F524347}"/>
                </a:ext>
              </a:extLst>
            </p:cNvPr>
            <p:cNvSpPr/>
            <p:nvPr/>
          </p:nvSpPr>
          <p:spPr>
            <a:xfrm>
              <a:off x="2496894" y="3680964"/>
              <a:ext cx="297989" cy="296528"/>
            </a:xfrm>
            <a:custGeom>
              <a:avLst/>
              <a:gdLst/>
              <a:ahLst/>
              <a:cxnLst/>
              <a:rect l="l" t="t" r="r" b="b"/>
              <a:pathLst>
                <a:path w="9384" h="9338" extrusionOk="0">
                  <a:moveTo>
                    <a:pt x="5643" y="0"/>
                  </a:moveTo>
                  <a:cubicBezTo>
                    <a:pt x="5580" y="0"/>
                    <a:pt x="5517" y="1"/>
                    <a:pt x="5454" y="3"/>
                  </a:cubicBezTo>
                  <a:cubicBezTo>
                    <a:pt x="4025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37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84" y="9338"/>
                    <a:pt x="1620" y="9314"/>
                    <a:pt x="1644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394" y="4075"/>
                    <a:pt x="930" y="2813"/>
                    <a:pt x="1882" y="1861"/>
                  </a:cubicBezTo>
                  <a:cubicBezTo>
                    <a:pt x="2835" y="908"/>
                    <a:pt x="4109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7" y="323"/>
                    <a:pt x="8108" y="796"/>
                    <a:pt x="9073" y="1634"/>
                  </a:cubicBezTo>
                  <a:cubicBezTo>
                    <a:pt x="9108" y="1663"/>
                    <a:pt x="9150" y="1678"/>
                    <a:pt x="9191" y="1678"/>
                  </a:cubicBezTo>
                  <a:cubicBezTo>
                    <a:pt x="9236" y="1678"/>
                    <a:pt x="9280" y="1660"/>
                    <a:pt x="9312" y="1623"/>
                  </a:cubicBezTo>
                  <a:cubicBezTo>
                    <a:pt x="9383" y="1551"/>
                    <a:pt x="9383" y="1444"/>
                    <a:pt x="9312" y="1384"/>
                  </a:cubicBezTo>
                  <a:cubicBezTo>
                    <a:pt x="8288" y="486"/>
                    <a:pt x="6992" y="0"/>
                    <a:pt x="5643" y="0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10686;p79">
              <a:extLst>
                <a:ext uri="{FF2B5EF4-FFF2-40B4-BE49-F238E27FC236}">
                  <a16:creationId xmlns:a16="http://schemas.microsoft.com/office/drawing/2014/main" id="{0E1B957E-BEA7-9892-EF66-C2D32CB8F465}"/>
                </a:ext>
              </a:extLst>
            </p:cNvPr>
            <p:cNvSpPr/>
            <p:nvPr/>
          </p:nvSpPr>
          <p:spPr>
            <a:xfrm>
              <a:off x="2555895" y="3739075"/>
              <a:ext cx="298719" cy="297036"/>
            </a:xfrm>
            <a:custGeom>
              <a:avLst/>
              <a:gdLst/>
              <a:ahLst/>
              <a:cxnLst/>
              <a:rect l="l" t="t" r="r" b="b"/>
              <a:pathLst>
                <a:path w="9407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44" y="102"/>
                    <a:pt x="7644" y="209"/>
                    <a:pt x="7704" y="281"/>
                  </a:cubicBezTo>
                  <a:cubicBezTo>
                    <a:pt x="8585" y="1281"/>
                    <a:pt x="9061" y="2579"/>
                    <a:pt x="9013" y="3912"/>
                  </a:cubicBezTo>
                  <a:cubicBezTo>
                    <a:pt x="8978" y="5257"/>
                    <a:pt x="8430" y="6520"/>
                    <a:pt x="7489" y="7472"/>
                  </a:cubicBezTo>
                  <a:cubicBezTo>
                    <a:pt x="6537" y="8425"/>
                    <a:pt x="5263" y="8972"/>
                    <a:pt x="3929" y="9008"/>
                  </a:cubicBezTo>
                  <a:cubicBezTo>
                    <a:pt x="3881" y="9009"/>
                    <a:pt x="3833" y="9010"/>
                    <a:pt x="3785" y="9010"/>
                  </a:cubicBezTo>
                  <a:cubicBezTo>
                    <a:pt x="2491" y="9010"/>
                    <a:pt x="1251" y="8548"/>
                    <a:pt x="298" y="7698"/>
                  </a:cubicBezTo>
                  <a:cubicBezTo>
                    <a:pt x="264" y="7670"/>
                    <a:pt x="222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72" y="7948"/>
                  </a:cubicBezTo>
                  <a:cubicBezTo>
                    <a:pt x="1096" y="8853"/>
                    <a:pt x="2393" y="9353"/>
                    <a:pt x="3763" y="9353"/>
                  </a:cubicBezTo>
                  <a:lnTo>
                    <a:pt x="3929" y="9353"/>
                  </a:lnTo>
                  <a:cubicBezTo>
                    <a:pt x="5358" y="9306"/>
                    <a:pt x="6692" y="8722"/>
                    <a:pt x="7704" y="7710"/>
                  </a:cubicBezTo>
                  <a:cubicBezTo>
                    <a:pt x="8716" y="6698"/>
                    <a:pt x="9299" y="5365"/>
                    <a:pt x="9347" y="3936"/>
                  </a:cubicBezTo>
                  <a:cubicBezTo>
                    <a:pt x="9406" y="2507"/>
                    <a:pt x="8894" y="1126"/>
                    <a:pt x="7966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10687;p79">
              <a:extLst>
                <a:ext uri="{FF2B5EF4-FFF2-40B4-BE49-F238E27FC236}">
                  <a16:creationId xmlns:a16="http://schemas.microsoft.com/office/drawing/2014/main" id="{443EE387-04BB-3538-51B4-93870B490EB4}"/>
                </a:ext>
              </a:extLst>
            </p:cNvPr>
            <p:cNvSpPr/>
            <p:nvPr/>
          </p:nvSpPr>
          <p:spPr>
            <a:xfrm>
              <a:off x="2569867" y="3875336"/>
              <a:ext cx="211393" cy="99139"/>
            </a:xfrm>
            <a:custGeom>
              <a:avLst/>
              <a:gdLst/>
              <a:ahLst/>
              <a:cxnLst/>
              <a:rect l="l" t="t" r="r" b="b"/>
              <a:pathLst>
                <a:path w="6657" h="3122" extrusionOk="0">
                  <a:moveTo>
                    <a:pt x="5692" y="478"/>
                  </a:moveTo>
                  <a:lnTo>
                    <a:pt x="5692" y="478"/>
                  </a:lnTo>
                  <a:cubicBezTo>
                    <a:pt x="5644" y="562"/>
                    <a:pt x="5597" y="657"/>
                    <a:pt x="5537" y="728"/>
                  </a:cubicBezTo>
                  <a:cubicBezTo>
                    <a:pt x="5466" y="859"/>
                    <a:pt x="5311" y="931"/>
                    <a:pt x="5156" y="966"/>
                  </a:cubicBezTo>
                  <a:cubicBezTo>
                    <a:pt x="4537" y="1038"/>
                    <a:pt x="3918" y="1074"/>
                    <a:pt x="3323" y="1074"/>
                  </a:cubicBezTo>
                  <a:cubicBezTo>
                    <a:pt x="2715" y="1074"/>
                    <a:pt x="2096" y="1038"/>
                    <a:pt x="1489" y="966"/>
                  </a:cubicBezTo>
                  <a:cubicBezTo>
                    <a:pt x="1334" y="955"/>
                    <a:pt x="1191" y="859"/>
                    <a:pt x="1108" y="740"/>
                  </a:cubicBezTo>
                  <a:cubicBezTo>
                    <a:pt x="1049" y="657"/>
                    <a:pt x="1001" y="574"/>
                    <a:pt x="953" y="490"/>
                  </a:cubicBezTo>
                  <a:lnTo>
                    <a:pt x="953" y="490"/>
                  </a:lnTo>
                  <a:cubicBezTo>
                    <a:pt x="1727" y="609"/>
                    <a:pt x="2525" y="681"/>
                    <a:pt x="3323" y="681"/>
                  </a:cubicBezTo>
                  <a:cubicBezTo>
                    <a:pt x="4120" y="681"/>
                    <a:pt x="4918" y="609"/>
                    <a:pt x="5692" y="478"/>
                  </a:cubicBezTo>
                  <a:close/>
                  <a:moveTo>
                    <a:pt x="6347" y="324"/>
                  </a:moveTo>
                  <a:cubicBezTo>
                    <a:pt x="6311" y="335"/>
                    <a:pt x="6311" y="335"/>
                    <a:pt x="6311" y="359"/>
                  </a:cubicBezTo>
                  <a:cubicBezTo>
                    <a:pt x="6121" y="1050"/>
                    <a:pt x="5716" y="1681"/>
                    <a:pt x="5180" y="2121"/>
                  </a:cubicBezTo>
                  <a:cubicBezTo>
                    <a:pt x="4644" y="2574"/>
                    <a:pt x="3989" y="2812"/>
                    <a:pt x="3323" y="2812"/>
                  </a:cubicBezTo>
                  <a:cubicBezTo>
                    <a:pt x="2656" y="2812"/>
                    <a:pt x="2001" y="2574"/>
                    <a:pt x="1465" y="2121"/>
                  </a:cubicBezTo>
                  <a:cubicBezTo>
                    <a:pt x="941" y="1693"/>
                    <a:pt x="537" y="1050"/>
                    <a:pt x="334" y="359"/>
                  </a:cubicBezTo>
                  <a:lnTo>
                    <a:pt x="334" y="335"/>
                  </a:lnTo>
                  <a:cubicBezTo>
                    <a:pt x="406" y="359"/>
                    <a:pt x="477" y="371"/>
                    <a:pt x="572" y="395"/>
                  </a:cubicBezTo>
                  <a:cubicBezTo>
                    <a:pt x="644" y="574"/>
                    <a:pt x="739" y="752"/>
                    <a:pt x="834" y="907"/>
                  </a:cubicBezTo>
                  <a:cubicBezTo>
                    <a:pt x="965" y="1109"/>
                    <a:pt x="1203" y="1264"/>
                    <a:pt x="1465" y="1276"/>
                  </a:cubicBezTo>
                  <a:cubicBezTo>
                    <a:pt x="2084" y="1347"/>
                    <a:pt x="2715" y="1383"/>
                    <a:pt x="3335" y="1383"/>
                  </a:cubicBezTo>
                  <a:cubicBezTo>
                    <a:pt x="3954" y="1383"/>
                    <a:pt x="4585" y="1347"/>
                    <a:pt x="5216" y="1276"/>
                  </a:cubicBezTo>
                  <a:cubicBezTo>
                    <a:pt x="5466" y="1240"/>
                    <a:pt x="5704" y="1109"/>
                    <a:pt x="5835" y="883"/>
                  </a:cubicBezTo>
                  <a:cubicBezTo>
                    <a:pt x="5942" y="728"/>
                    <a:pt x="6037" y="562"/>
                    <a:pt x="6109" y="383"/>
                  </a:cubicBezTo>
                  <a:cubicBezTo>
                    <a:pt x="6180" y="371"/>
                    <a:pt x="6252" y="347"/>
                    <a:pt x="6347" y="324"/>
                  </a:cubicBezTo>
                  <a:close/>
                  <a:moveTo>
                    <a:pt x="334" y="0"/>
                  </a:moveTo>
                  <a:cubicBezTo>
                    <a:pt x="256" y="0"/>
                    <a:pt x="181" y="36"/>
                    <a:pt x="120" y="97"/>
                  </a:cubicBezTo>
                  <a:cubicBezTo>
                    <a:pt x="37" y="193"/>
                    <a:pt x="1" y="324"/>
                    <a:pt x="37" y="443"/>
                  </a:cubicBezTo>
                  <a:cubicBezTo>
                    <a:pt x="251" y="1217"/>
                    <a:pt x="668" y="1883"/>
                    <a:pt x="1263" y="2360"/>
                  </a:cubicBezTo>
                  <a:cubicBezTo>
                    <a:pt x="1858" y="2871"/>
                    <a:pt x="2596" y="3122"/>
                    <a:pt x="3335" y="3122"/>
                  </a:cubicBezTo>
                  <a:cubicBezTo>
                    <a:pt x="4097" y="3122"/>
                    <a:pt x="4811" y="2860"/>
                    <a:pt x="5406" y="2360"/>
                  </a:cubicBezTo>
                  <a:cubicBezTo>
                    <a:pt x="5990" y="1871"/>
                    <a:pt x="6418" y="1205"/>
                    <a:pt x="6645" y="443"/>
                  </a:cubicBezTo>
                  <a:cubicBezTo>
                    <a:pt x="6656" y="324"/>
                    <a:pt x="6633" y="193"/>
                    <a:pt x="6549" y="97"/>
                  </a:cubicBezTo>
                  <a:cubicBezTo>
                    <a:pt x="6495" y="43"/>
                    <a:pt x="6412" y="2"/>
                    <a:pt x="6328" y="2"/>
                  </a:cubicBezTo>
                  <a:cubicBezTo>
                    <a:pt x="6302" y="2"/>
                    <a:pt x="6277" y="6"/>
                    <a:pt x="6252" y="14"/>
                  </a:cubicBezTo>
                  <a:cubicBezTo>
                    <a:pt x="5323" y="240"/>
                    <a:pt x="4335" y="359"/>
                    <a:pt x="3335" y="359"/>
                  </a:cubicBezTo>
                  <a:cubicBezTo>
                    <a:pt x="2334" y="359"/>
                    <a:pt x="1346" y="240"/>
                    <a:pt x="418" y="14"/>
                  </a:cubicBezTo>
                  <a:cubicBezTo>
                    <a:pt x="390" y="5"/>
                    <a:pt x="362" y="0"/>
                    <a:pt x="334" y="0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5" name="טבלה 24">
            <a:extLst>
              <a:ext uri="{FF2B5EF4-FFF2-40B4-BE49-F238E27FC236}">
                <a16:creationId xmlns:a16="http://schemas.microsoft.com/office/drawing/2014/main" id="{86748718-FF53-535C-5F8A-C1CF8C32D3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428203"/>
              </p:ext>
            </p:extLst>
          </p:nvPr>
        </p:nvGraphicFramePr>
        <p:xfrm>
          <a:off x="0" y="4651811"/>
          <a:ext cx="9144000" cy="492093"/>
        </p:xfrm>
        <a:graphic>
          <a:graphicData uri="http://schemas.openxmlformats.org/drawingml/2006/table">
            <a:tbl>
              <a:tblPr firstRow="1" bandRow="1">
                <a:tableStyleId>{F1AA3215-1D1B-44C0-B758-0A6FA991BD22}</a:tableStyleId>
              </a:tblPr>
              <a:tblGrid>
                <a:gridCol w="808342">
                  <a:extLst>
                    <a:ext uri="{9D8B030D-6E8A-4147-A177-3AD203B41FA5}">
                      <a16:colId xmlns:a16="http://schemas.microsoft.com/office/drawing/2014/main" val="732626189"/>
                    </a:ext>
                  </a:extLst>
                </a:gridCol>
                <a:gridCol w="728040">
                  <a:extLst>
                    <a:ext uri="{9D8B030D-6E8A-4147-A177-3AD203B41FA5}">
                      <a16:colId xmlns:a16="http://schemas.microsoft.com/office/drawing/2014/main" val="3064856943"/>
                    </a:ext>
                  </a:extLst>
                </a:gridCol>
                <a:gridCol w="638059">
                  <a:extLst>
                    <a:ext uri="{9D8B030D-6E8A-4147-A177-3AD203B41FA5}">
                      <a16:colId xmlns:a16="http://schemas.microsoft.com/office/drawing/2014/main" val="41959546"/>
                    </a:ext>
                  </a:extLst>
                </a:gridCol>
                <a:gridCol w="695319">
                  <a:extLst>
                    <a:ext uri="{9D8B030D-6E8A-4147-A177-3AD203B41FA5}">
                      <a16:colId xmlns:a16="http://schemas.microsoft.com/office/drawing/2014/main" val="4167233008"/>
                    </a:ext>
                  </a:extLst>
                </a:gridCol>
                <a:gridCol w="662598">
                  <a:extLst>
                    <a:ext uri="{9D8B030D-6E8A-4147-A177-3AD203B41FA5}">
                      <a16:colId xmlns:a16="http://schemas.microsoft.com/office/drawing/2014/main" val="3601293967"/>
                    </a:ext>
                  </a:extLst>
                </a:gridCol>
                <a:gridCol w="588977">
                  <a:extLst>
                    <a:ext uri="{9D8B030D-6E8A-4147-A177-3AD203B41FA5}">
                      <a16:colId xmlns:a16="http://schemas.microsoft.com/office/drawing/2014/main" val="1419603366"/>
                    </a:ext>
                  </a:extLst>
                </a:gridCol>
                <a:gridCol w="703499">
                  <a:extLst>
                    <a:ext uri="{9D8B030D-6E8A-4147-A177-3AD203B41FA5}">
                      <a16:colId xmlns:a16="http://schemas.microsoft.com/office/drawing/2014/main" val="2318667205"/>
                    </a:ext>
                  </a:extLst>
                </a:gridCol>
                <a:gridCol w="736221">
                  <a:extLst>
                    <a:ext uri="{9D8B030D-6E8A-4147-A177-3AD203B41FA5}">
                      <a16:colId xmlns:a16="http://schemas.microsoft.com/office/drawing/2014/main" val="453373967"/>
                    </a:ext>
                  </a:extLst>
                </a:gridCol>
                <a:gridCol w="580796">
                  <a:extLst>
                    <a:ext uri="{9D8B030D-6E8A-4147-A177-3AD203B41FA5}">
                      <a16:colId xmlns:a16="http://schemas.microsoft.com/office/drawing/2014/main" val="4225577149"/>
                    </a:ext>
                  </a:extLst>
                </a:gridCol>
                <a:gridCol w="883465">
                  <a:extLst>
                    <a:ext uri="{9D8B030D-6E8A-4147-A177-3AD203B41FA5}">
                      <a16:colId xmlns:a16="http://schemas.microsoft.com/office/drawing/2014/main" val="3486584043"/>
                    </a:ext>
                  </a:extLst>
                </a:gridCol>
                <a:gridCol w="809842">
                  <a:extLst>
                    <a:ext uri="{9D8B030D-6E8A-4147-A177-3AD203B41FA5}">
                      <a16:colId xmlns:a16="http://schemas.microsoft.com/office/drawing/2014/main" val="2708751904"/>
                    </a:ext>
                  </a:extLst>
                </a:gridCol>
                <a:gridCol w="768942">
                  <a:extLst>
                    <a:ext uri="{9D8B030D-6E8A-4147-A177-3AD203B41FA5}">
                      <a16:colId xmlns:a16="http://schemas.microsoft.com/office/drawing/2014/main" val="1351326742"/>
                    </a:ext>
                  </a:extLst>
                </a:gridCol>
                <a:gridCol w="539900">
                  <a:extLst>
                    <a:ext uri="{9D8B030D-6E8A-4147-A177-3AD203B41FA5}">
                      <a16:colId xmlns:a16="http://schemas.microsoft.com/office/drawing/2014/main" val="3617653667"/>
                    </a:ext>
                  </a:extLst>
                </a:gridCol>
              </a:tblGrid>
              <a:tr h="156813">
                <a:tc>
                  <a:txBody>
                    <a:bodyPr/>
                    <a:lstStyle/>
                    <a:p>
                      <a:endParaRPr lang="en-IL" sz="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233097"/>
                  </a:ext>
                </a:extLst>
              </a:tr>
              <a:tr h="2903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Background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Motivation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noProof="0" dirty="0">
                          <a:solidFill>
                            <a:schemeClr val="tx1"/>
                          </a:solidFill>
                          <a:sym typeface="Montserrat ExtraBold"/>
                        </a:rPr>
                        <a:t>Course Topics</a:t>
                      </a:r>
                      <a:endParaRPr lang="en-IL" sz="800" b="1" i="0" u="none" strike="noStrike" cap="none" dirty="0">
                        <a:solidFill>
                          <a:schemeClr val="tx1"/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S</a:t>
                      </a:r>
                      <a:r>
                        <a:rPr lang="en-US" sz="800" b="0" u="none" strike="noStrike" cap="none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cientific</a:t>
                      </a: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 Question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Method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Data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Face Detection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Pre-processing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u="none" strike="noStrike" cap="none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CNN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Results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Expressions Recognition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Conclusion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Future Work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9648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תיבת טקסט 22">
            <a:extLst>
              <a:ext uri="{FF2B5EF4-FFF2-40B4-BE49-F238E27FC236}">
                <a16:creationId xmlns:a16="http://schemas.microsoft.com/office/drawing/2014/main" id="{19BF368D-D156-6043-A97F-4CFD5B6A5681}"/>
              </a:ext>
            </a:extLst>
          </p:cNvPr>
          <p:cNvSpPr txBox="1"/>
          <p:nvPr/>
        </p:nvSpPr>
        <p:spPr>
          <a:xfrm>
            <a:off x="186302" y="247849"/>
            <a:ext cx="67615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ExtraBold"/>
                <a:sym typeface="Montserrat ExtraBold"/>
              </a:rPr>
              <a:t>S</a:t>
            </a:r>
            <a:r>
              <a:rPr lang="en-US" sz="3600" b="1" dirty="0" err="1">
                <a:solidFill>
                  <a:srgbClr val="FFFFFF"/>
                </a:solidFill>
                <a:latin typeface="Montserrat ExtraBold"/>
                <a:sym typeface="Montserrat ExtraBold"/>
              </a:rPr>
              <a:t>cientific</a:t>
            </a: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ExtraBold"/>
                <a:sym typeface="Montserrat ExtraBold"/>
              </a:rPr>
              <a:t> Question</a:t>
            </a:r>
            <a:endParaRPr lang="en-IL" dirty="0"/>
          </a:p>
        </p:txBody>
      </p:sp>
      <p:cxnSp>
        <p:nvCxnSpPr>
          <p:cNvPr id="24" name="Google Shape;165;p38">
            <a:extLst>
              <a:ext uri="{FF2B5EF4-FFF2-40B4-BE49-F238E27FC236}">
                <a16:creationId xmlns:a16="http://schemas.microsoft.com/office/drawing/2014/main" id="{BA08BADB-A307-3CF7-368A-B6A5D6D35E90}"/>
              </a:ext>
            </a:extLst>
          </p:cNvPr>
          <p:cNvCxnSpPr>
            <a:cxnSpLocks/>
          </p:cNvCxnSpPr>
          <p:nvPr/>
        </p:nvCxnSpPr>
        <p:spPr>
          <a:xfrm>
            <a:off x="276944" y="890289"/>
            <a:ext cx="4871626" cy="0"/>
          </a:xfrm>
          <a:prstGeom prst="straightConnector1">
            <a:avLst/>
          </a:prstGeom>
          <a:noFill/>
          <a:ln w="12700" cap="flat" cmpd="sng">
            <a:solidFill>
              <a:srgbClr val="D27800"/>
            </a:solidFill>
            <a:prstDash val="solid"/>
            <a:round/>
            <a:headEnd type="none" w="med" len="med"/>
            <a:tailEnd type="none" w="med" len="med"/>
          </a:ln>
          <a:effectLst>
            <a:glow rad="76200">
              <a:srgbClr val="D27800">
                <a:alpha val="18000"/>
              </a:srgbClr>
            </a:glow>
            <a:outerShdw blurRad="266700" dist="19050" dir="5400000" sx="136000" sy="136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BACA0F50-E554-4719-FA96-0CEE0FACE0EF}"/>
              </a:ext>
            </a:extLst>
          </p:cNvPr>
          <p:cNvSpPr txBox="1"/>
          <p:nvPr/>
        </p:nvSpPr>
        <p:spPr>
          <a:xfrm>
            <a:off x="260312" y="1802151"/>
            <a:ext cx="8521148" cy="1143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L" sz="2400" dirty="0">
                <a:solidFill>
                  <a:schemeClr val="bg1"/>
                </a:solidFill>
                <a:latin typeface="Fira Sans Medium"/>
              </a:rPr>
              <a:t>How different image preprocessing methodologies affect the expression recognition ability of a model trained on it</a:t>
            </a:r>
            <a:r>
              <a:rPr lang="en-US" sz="2400" dirty="0">
                <a:solidFill>
                  <a:schemeClr val="bg1"/>
                </a:solidFill>
                <a:latin typeface="Fira Sans Medium"/>
              </a:rPr>
              <a:t>?</a:t>
            </a:r>
            <a:endParaRPr lang="en-IL" sz="2400" dirty="0">
              <a:solidFill>
                <a:schemeClr val="bg1"/>
              </a:solidFill>
              <a:latin typeface="Fira Sans Medium"/>
            </a:endParaRPr>
          </a:p>
        </p:txBody>
      </p:sp>
      <p:graphicFrame>
        <p:nvGraphicFramePr>
          <p:cNvPr id="26" name="טבלה 25">
            <a:extLst>
              <a:ext uri="{FF2B5EF4-FFF2-40B4-BE49-F238E27FC236}">
                <a16:creationId xmlns:a16="http://schemas.microsoft.com/office/drawing/2014/main" id="{D41F7C22-8E2F-6B49-8B82-E812DF51A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174839"/>
              </p:ext>
            </p:extLst>
          </p:nvPr>
        </p:nvGraphicFramePr>
        <p:xfrm>
          <a:off x="0" y="4651811"/>
          <a:ext cx="9144000" cy="492093"/>
        </p:xfrm>
        <a:graphic>
          <a:graphicData uri="http://schemas.openxmlformats.org/drawingml/2006/table">
            <a:tbl>
              <a:tblPr firstRow="1" bandRow="1">
                <a:tableStyleId>{F1AA3215-1D1B-44C0-B758-0A6FA991BD22}</a:tableStyleId>
              </a:tblPr>
              <a:tblGrid>
                <a:gridCol w="808342">
                  <a:extLst>
                    <a:ext uri="{9D8B030D-6E8A-4147-A177-3AD203B41FA5}">
                      <a16:colId xmlns:a16="http://schemas.microsoft.com/office/drawing/2014/main" val="732626189"/>
                    </a:ext>
                  </a:extLst>
                </a:gridCol>
                <a:gridCol w="728040">
                  <a:extLst>
                    <a:ext uri="{9D8B030D-6E8A-4147-A177-3AD203B41FA5}">
                      <a16:colId xmlns:a16="http://schemas.microsoft.com/office/drawing/2014/main" val="3064856943"/>
                    </a:ext>
                  </a:extLst>
                </a:gridCol>
                <a:gridCol w="638059">
                  <a:extLst>
                    <a:ext uri="{9D8B030D-6E8A-4147-A177-3AD203B41FA5}">
                      <a16:colId xmlns:a16="http://schemas.microsoft.com/office/drawing/2014/main" val="41959546"/>
                    </a:ext>
                  </a:extLst>
                </a:gridCol>
                <a:gridCol w="695319">
                  <a:extLst>
                    <a:ext uri="{9D8B030D-6E8A-4147-A177-3AD203B41FA5}">
                      <a16:colId xmlns:a16="http://schemas.microsoft.com/office/drawing/2014/main" val="4167233008"/>
                    </a:ext>
                  </a:extLst>
                </a:gridCol>
                <a:gridCol w="662598">
                  <a:extLst>
                    <a:ext uri="{9D8B030D-6E8A-4147-A177-3AD203B41FA5}">
                      <a16:colId xmlns:a16="http://schemas.microsoft.com/office/drawing/2014/main" val="3601293967"/>
                    </a:ext>
                  </a:extLst>
                </a:gridCol>
                <a:gridCol w="588977">
                  <a:extLst>
                    <a:ext uri="{9D8B030D-6E8A-4147-A177-3AD203B41FA5}">
                      <a16:colId xmlns:a16="http://schemas.microsoft.com/office/drawing/2014/main" val="1419603366"/>
                    </a:ext>
                  </a:extLst>
                </a:gridCol>
                <a:gridCol w="703499">
                  <a:extLst>
                    <a:ext uri="{9D8B030D-6E8A-4147-A177-3AD203B41FA5}">
                      <a16:colId xmlns:a16="http://schemas.microsoft.com/office/drawing/2014/main" val="2318667205"/>
                    </a:ext>
                  </a:extLst>
                </a:gridCol>
                <a:gridCol w="736221">
                  <a:extLst>
                    <a:ext uri="{9D8B030D-6E8A-4147-A177-3AD203B41FA5}">
                      <a16:colId xmlns:a16="http://schemas.microsoft.com/office/drawing/2014/main" val="453373967"/>
                    </a:ext>
                  </a:extLst>
                </a:gridCol>
                <a:gridCol w="580796">
                  <a:extLst>
                    <a:ext uri="{9D8B030D-6E8A-4147-A177-3AD203B41FA5}">
                      <a16:colId xmlns:a16="http://schemas.microsoft.com/office/drawing/2014/main" val="4225577149"/>
                    </a:ext>
                  </a:extLst>
                </a:gridCol>
                <a:gridCol w="883465">
                  <a:extLst>
                    <a:ext uri="{9D8B030D-6E8A-4147-A177-3AD203B41FA5}">
                      <a16:colId xmlns:a16="http://schemas.microsoft.com/office/drawing/2014/main" val="3486584043"/>
                    </a:ext>
                  </a:extLst>
                </a:gridCol>
                <a:gridCol w="809842">
                  <a:extLst>
                    <a:ext uri="{9D8B030D-6E8A-4147-A177-3AD203B41FA5}">
                      <a16:colId xmlns:a16="http://schemas.microsoft.com/office/drawing/2014/main" val="2708751904"/>
                    </a:ext>
                  </a:extLst>
                </a:gridCol>
                <a:gridCol w="768942">
                  <a:extLst>
                    <a:ext uri="{9D8B030D-6E8A-4147-A177-3AD203B41FA5}">
                      <a16:colId xmlns:a16="http://schemas.microsoft.com/office/drawing/2014/main" val="1351326742"/>
                    </a:ext>
                  </a:extLst>
                </a:gridCol>
                <a:gridCol w="539900">
                  <a:extLst>
                    <a:ext uri="{9D8B030D-6E8A-4147-A177-3AD203B41FA5}">
                      <a16:colId xmlns:a16="http://schemas.microsoft.com/office/drawing/2014/main" val="3617653667"/>
                    </a:ext>
                  </a:extLst>
                </a:gridCol>
              </a:tblGrid>
              <a:tr h="156813">
                <a:tc>
                  <a:txBody>
                    <a:bodyPr/>
                    <a:lstStyle/>
                    <a:p>
                      <a:endParaRPr lang="en-IL" sz="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233097"/>
                  </a:ext>
                </a:extLst>
              </a:tr>
              <a:tr h="2903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Background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Motivation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Course Topics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noProof="0" dirty="0">
                          <a:solidFill>
                            <a:schemeClr val="tx1"/>
                          </a:solidFill>
                          <a:sym typeface="Montserrat ExtraBold"/>
                        </a:rPr>
                        <a:t>S</a:t>
                      </a:r>
                      <a:r>
                        <a:rPr lang="en-US" sz="800" b="1" u="none" strike="noStrike" cap="none" dirty="0" err="1">
                          <a:solidFill>
                            <a:schemeClr val="tx1"/>
                          </a:solidFill>
                          <a:sym typeface="Montserrat ExtraBold"/>
                        </a:rPr>
                        <a:t>cientific</a:t>
                      </a:r>
                      <a:r>
                        <a:rPr lang="en-US" sz="800" b="1" u="none" strike="noStrike" cap="none" noProof="0" dirty="0">
                          <a:solidFill>
                            <a:schemeClr val="tx1"/>
                          </a:solidFill>
                          <a:sym typeface="Montserrat ExtraBold"/>
                        </a:rPr>
                        <a:t> Question</a:t>
                      </a:r>
                      <a:endParaRPr lang="en-IL" sz="800" b="1" i="0" u="none" strike="noStrike" cap="none" dirty="0">
                        <a:solidFill>
                          <a:schemeClr val="tx1"/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Method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Data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Face Detection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Pre-processing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u="none" strike="noStrike" cap="none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CNN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Results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Expressions Recognition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Conclusion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Future Work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3154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940AE216-0DB0-BA3A-79B6-CDDB49D896F3}"/>
              </a:ext>
            </a:extLst>
          </p:cNvPr>
          <p:cNvSpPr txBox="1"/>
          <p:nvPr/>
        </p:nvSpPr>
        <p:spPr>
          <a:xfrm>
            <a:off x="186302" y="247849"/>
            <a:ext cx="67615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ExtraBold"/>
                <a:sym typeface="Montserrat ExtraBold"/>
              </a:rPr>
              <a:t>Method</a:t>
            </a:r>
            <a:endParaRPr lang="en-IL" dirty="0"/>
          </a:p>
        </p:txBody>
      </p:sp>
      <p:cxnSp>
        <p:nvCxnSpPr>
          <p:cNvPr id="4" name="Google Shape;165;p38">
            <a:extLst>
              <a:ext uri="{FF2B5EF4-FFF2-40B4-BE49-F238E27FC236}">
                <a16:creationId xmlns:a16="http://schemas.microsoft.com/office/drawing/2014/main" id="{A3769197-56AE-E33C-DDF3-55B28406C730}"/>
              </a:ext>
            </a:extLst>
          </p:cNvPr>
          <p:cNvCxnSpPr>
            <a:cxnSpLocks/>
          </p:cNvCxnSpPr>
          <p:nvPr/>
        </p:nvCxnSpPr>
        <p:spPr>
          <a:xfrm>
            <a:off x="276944" y="890289"/>
            <a:ext cx="4871626" cy="0"/>
          </a:xfrm>
          <a:prstGeom prst="straightConnector1">
            <a:avLst/>
          </a:prstGeom>
          <a:noFill/>
          <a:ln w="12700" cap="flat" cmpd="sng">
            <a:solidFill>
              <a:srgbClr val="D27800"/>
            </a:solidFill>
            <a:prstDash val="solid"/>
            <a:round/>
            <a:headEnd type="none" w="med" len="med"/>
            <a:tailEnd type="none" w="med" len="med"/>
          </a:ln>
          <a:effectLst>
            <a:glow rad="76200">
              <a:srgbClr val="D27800">
                <a:alpha val="18000"/>
              </a:srgbClr>
            </a:glow>
            <a:outerShdw blurRad="266700" dist="19050" dir="5400000" sx="136000" sy="136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Google Shape;2596;p30">
            <a:extLst>
              <a:ext uri="{FF2B5EF4-FFF2-40B4-BE49-F238E27FC236}">
                <a16:creationId xmlns:a16="http://schemas.microsoft.com/office/drawing/2014/main" id="{ECC6350F-8126-CDD9-2FC1-FB79CA1DA517}"/>
              </a:ext>
            </a:extLst>
          </p:cNvPr>
          <p:cNvSpPr/>
          <p:nvPr/>
        </p:nvSpPr>
        <p:spPr>
          <a:xfrm>
            <a:off x="7363988" y="964474"/>
            <a:ext cx="1234866" cy="1446420"/>
          </a:xfrm>
          <a:custGeom>
            <a:avLst/>
            <a:gdLst/>
            <a:ahLst/>
            <a:cxnLst/>
            <a:rect l="l" t="t" r="r" b="b"/>
            <a:pathLst>
              <a:path w="41203" h="47346" extrusionOk="0">
                <a:moveTo>
                  <a:pt x="20617" y="0"/>
                </a:moveTo>
                <a:cubicBezTo>
                  <a:pt x="9216" y="0"/>
                  <a:pt x="1" y="9216"/>
                  <a:pt x="1" y="20585"/>
                </a:cubicBezTo>
                <a:cubicBezTo>
                  <a:pt x="1" y="30687"/>
                  <a:pt x="7253" y="39079"/>
                  <a:pt x="16849" y="40853"/>
                </a:cubicBezTo>
                <a:lnTo>
                  <a:pt x="20617" y="47345"/>
                </a:lnTo>
                <a:lnTo>
                  <a:pt x="24354" y="40853"/>
                </a:lnTo>
                <a:cubicBezTo>
                  <a:pt x="33950" y="39079"/>
                  <a:pt x="41202" y="30687"/>
                  <a:pt x="41202" y="20585"/>
                </a:cubicBezTo>
                <a:cubicBezTo>
                  <a:pt x="41202" y="9216"/>
                  <a:pt x="31986" y="0"/>
                  <a:pt x="2061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590;p30">
            <a:extLst>
              <a:ext uri="{FF2B5EF4-FFF2-40B4-BE49-F238E27FC236}">
                <a16:creationId xmlns:a16="http://schemas.microsoft.com/office/drawing/2014/main" id="{0CC209FA-D960-609B-25AB-1003CDFECB25}"/>
              </a:ext>
            </a:extLst>
          </p:cNvPr>
          <p:cNvSpPr/>
          <p:nvPr/>
        </p:nvSpPr>
        <p:spPr>
          <a:xfrm>
            <a:off x="398380" y="2513804"/>
            <a:ext cx="8523389" cy="81927"/>
          </a:xfrm>
          <a:custGeom>
            <a:avLst/>
            <a:gdLst/>
            <a:ahLst/>
            <a:cxnLst/>
            <a:rect l="l" t="t" r="r" b="b"/>
            <a:pathLst>
              <a:path w="248730" h="2218" extrusionOk="0">
                <a:moveTo>
                  <a:pt x="0" y="1"/>
                </a:moveTo>
                <a:lnTo>
                  <a:pt x="0" y="2218"/>
                </a:lnTo>
                <a:lnTo>
                  <a:pt x="248729" y="2218"/>
                </a:lnTo>
                <a:lnTo>
                  <a:pt x="248729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591;p30">
            <a:extLst>
              <a:ext uri="{FF2B5EF4-FFF2-40B4-BE49-F238E27FC236}">
                <a16:creationId xmlns:a16="http://schemas.microsoft.com/office/drawing/2014/main" id="{41D18567-48FE-CA9E-C165-29B1FA20E868}"/>
              </a:ext>
            </a:extLst>
          </p:cNvPr>
          <p:cNvSpPr/>
          <p:nvPr/>
        </p:nvSpPr>
        <p:spPr>
          <a:xfrm>
            <a:off x="265494" y="2469324"/>
            <a:ext cx="154737" cy="158677"/>
          </a:xfrm>
          <a:custGeom>
            <a:avLst/>
            <a:gdLst/>
            <a:ahLst/>
            <a:cxnLst/>
            <a:rect l="l" t="t" r="r" b="b"/>
            <a:pathLst>
              <a:path w="5163" h="5194" extrusionOk="0">
                <a:moveTo>
                  <a:pt x="2566" y="0"/>
                </a:moveTo>
                <a:cubicBezTo>
                  <a:pt x="1141" y="0"/>
                  <a:pt x="1" y="1172"/>
                  <a:pt x="1" y="2597"/>
                </a:cubicBezTo>
                <a:cubicBezTo>
                  <a:pt x="1" y="4022"/>
                  <a:pt x="1141" y="5194"/>
                  <a:pt x="2566" y="5194"/>
                </a:cubicBezTo>
                <a:cubicBezTo>
                  <a:pt x="4023" y="5194"/>
                  <a:pt x="5163" y="4022"/>
                  <a:pt x="5163" y="2597"/>
                </a:cubicBezTo>
                <a:cubicBezTo>
                  <a:pt x="5163" y="1172"/>
                  <a:pt x="4023" y="0"/>
                  <a:pt x="2566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592;p30">
            <a:extLst>
              <a:ext uri="{FF2B5EF4-FFF2-40B4-BE49-F238E27FC236}">
                <a16:creationId xmlns:a16="http://schemas.microsoft.com/office/drawing/2014/main" id="{F720DD63-4295-87A1-B944-02A512A47649}"/>
              </a:ext>
            </a:extLst>
          </p:cNvPr>
          <p:cNvSpPr/>
          <p:nvPr/>
        </p:nvSpPr>
        <p:spPr>
          <a:xfrm>
            <a:off x="8802251" y="2480535"/>
            <a:ext cx="154737" cy="158677"/>
          </a:xfrm>
          <a:custGeom>
            <a:avLst/>
            <a:gdLst/>
            <a:ahLst/>
            <a:cxnLst/>
            <a:rect l="l" t="t" r="r" b="b"/>
            <a:pathLst>
              <a:path w="5163" h="5194" extrusionOk="0">
                <a:moveTo>
                  <a:pt x="2598" y="0"/>
                </a:moveTo>
                <a:cubicBezTo>
                  <a:pt x="1141" y="0"/>
                  <a:pt x="1" y="1172"/>
                  <a:pt x="1" y="2597"/>
                </a:cubicBezTo>
                <a:cubicBezTo>
                  <a:pt x="1" y="4022"/>
                  <a:pt x="1141" y="5194"/>
                  <a:pt x="2598" y="5194"/>
                </a:cubicBezTo>
                <a:cubicBezTo>
                  <a:pt x="4023" y="5194"/>
                  <a:pt x="5163" y="4022"/>
                  <a:pt x="5163" y="2597"/>
                </a:cubicBezTo>
                <a:cubicBezTo>
                  <a:pt x="5163" y="1172"/>
                  <a:pt x="4023" y="0"/>
                  <a:pt x="2598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593;p30">
            <a:extLst>
              <a:ext uri="{FF2B5EF4-FFF2-40B4-BE49-F238E27FC236}">
                <a16:creationId xmlns:a16="http://schemas.microsoft.com/office/drawing/2014/main" id="{D125F33B-B106-DE3B-92E1-DDFCCC11667E}"/>
              </a:ext>
            </a:extLst>
          </p:cNvPr>
          <p:cNvSpPr/>
          <p:nvPr/>
        </p:nvSpPr>
        <p:spPr>
          <a:xfrm>
            <a:off x="775520" y="2482144"/>
            <a:ext cx="196485" cy="200286"/>
          </a:xfrm>
          <a:custGeom>
            <a:avLst/>
            <a:gdLst/>
            <a:ahLst/>
            <a:cxnLst/>
            <a:rect l="l" t="t" r="r" b="b"/>
            <a:pathLst>
              <a:path w="6556" h="6556" extrusionOk="0">
                <a:moveTo>
                  <a:pt x="3294" y="0"/>
                </a:moveTo>
                <a:cubicBezTo>
                  <a:pt x="1489" y="0"/>
                  <a:pt x="0" y="1489"/>
                  <a:pt x="0" y="3294"/>
                </a:cubicBezTo>
                <a:cubicBezTo>
                  <a:pt x="0" y="5099"/>
                  <a:pt x="1489" y="6556"/>
                  <a:pt x="3294" y="6556"/>
                </a:cubicBezTo>
                <a:cubicBezTo>
                  <a:pt x="5099" y="6556"/>
                  <a:pt x="6556" y="5099"/>
                  <a:pt x="6556" y="3294"/>
                </a:cubicBezTo>
                <a:cubicBezTo>
                  <a:pt x="6556" y="1489"/>
                  <a:pt x="5099" y="0"/>
                  <a:pt x="32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594;p30">
            <a:extLst>
              <a:ext uri="{FF2B5EF4-FFF2-40B4-BE49-F238E27FC236}">
                <a16:creationId xmlns:a16="http://schemas.microsoft.com/office/drawing/2014/main" id="{490C0D73-BF6D-6C4E-DA41-53D5A2512FD8}"/>
              </a:ext>
            </a:extLst>
          </p:cNvPr>
          <p:cNvSpPr/>
          <p:nvPr/>
        </p:nvSpPr>
        <p:spPr>
          <a:xfrm>
            <a:off x="785950" y="2502949"/>
            <a:ext cx="175626" cy="159257"/>
          </a:xfrm>
          <a:custGeom>
            <a:avLst/>
            <a:gdLst/>
            <a:ahLst/>
            <a:cxnLst/>
            <a:rect l="l" t="t" r="r" b="b"/>
            <a:pathLst>
              <a:path w="5860" h="5213" extrusionOk="0">
                <a:moveTo>
                  <a:pt x="2957" y="1"/>
                </a:moveTo>
                <a:cubicBezTo>
                  <a:pt x="2680" y="1"/>
                  <a:pt x="2399" y="47"/>
                  <a:pt x="2123" y="143"/>
                </a:cubicBezTo>
                <a:cubicBezTo>
                  <a:pt x="761" y="586"/>
                  <a:pt x="1" y="2043"/>
                  <a:pt x="476" y="3436"/>
                </a:cubicBezTo>
                <a:cubicBezTo>
                  <a:pt x="831" y="4528"/>
                  <a:pt x="1859" y="5213"/>
                  <a:pt x="2954" y="5213"/>
                </a:cubicBezTo>
                <a:cubicBezTo>
                  <a:pt x="3224" y="5213"/>
                  <a:pt x="3499" y="5171"/>
                  <a:pt x="3769" y="5083"/>
                </a:cubicBezTo>
                <a:cubicBezTo>
                  <a:pt x="5131" y="4640"/>
                  <a:pt x="5859" y="3151"/>
                  <a:pt x="5416" y="1790"/>
                </a:cubicBezTo>
                <a:cubicBezTo>
                  <a:pt x="5063" y="704"/>
                  <a:pt x="4045" y="1"/>
                  <a:pt x="2957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595;p30">
            <a:extLst>
              <a:ext uri="{FF2B5EF4-FFF2-40B4-BE49-F238E27FC236}">
                <a16:creationId xmlns:a16="http://schemas.microsoft.com/office/drawing/2014/main" id="{E157264B-6FB8-ED2F-C3B6-D8D2EFE02195}"/>
              </a:ext>
            </a:extLst>
          </p:cNvPr>
          <p:cNvSpPr/>
          <p:nvPr/>
        </p:nvSpPr>
        <p:spPr>
          <a:xfrm>
            <a:off x="790715" y="2531482"/>
            <a:ext cx="159472" cy="130693"/>
          </a:xfrm>
          <a:custGeom>
            <a:avLst/>
            <a:gdLst/>
            <a:ahLst/>
            <a:cxnLst/>
            <a:rect l="l" t="t" r="r" b="b"/>
            <a:pathLst>
              <a:path w="5321" h="4278" extrusionOk="0">
                <a:moveTo>
                  <a:pt x="760" y="1"/>
                </a:moveTo>
                <a:cubicBezTo>
                  <a:pt x="190" y="729"/>
                  <a:pt x="0" y="1711"/>
                  <a:pt x="380" y="2629"/>
                </a:cubicBezTo>
                <a:cubicBezTo>
                  <a:pt x="789" y="3663"/>
                  <a:pt x="1745" y="4277"/>
                  <a:pt x="2778" y="4277"/>
                </a:cubicBezTo>
                <a:cubicBezTo>
                  <a:pt x="3106" y="4277"/>
                  <a:pt x="3441" y="4215"/>
                  <a:pt x="3769" y="4086"/>
                </a:cubicBezTo>
                <a:cubicBezTo>
                  <a:pt x="4560" y="3769"/>
                  <a:pt x="5130" y="3104"/>
                  <a:pt x="5320" y="2312"/>
                </a:cubicBezTo>
                <a:lnTo>
                  <a:pt x="5320" y="2312"/>
                </a:lnTo>
                <a:cubicBezTo>
                  <a:pt x="5035" y="2629"/>
                  <a:pt x="4687" y="2914"/>
                  <a:pt x="4275" y="3072"/>
                </a:cubicBezTo>
                <a:cubicBezTo>
                  <a:pt x="3954" y="3203"/>
                  <a:pt x="3622" y="3264"/>
                  <a:pt x="3295" y="3264"/>
                </a:cubicBezTo>
                <a:cubicBezTo>
                  <a:pt x="2268" y="3264"/>
                  <a:pt x="1295" y="2656"/>
                  <a:pt x="887" y="1647"/>
                </a:cubicBezTo>
                <a:cubicBezTo>
                  <a:pt x="665" y="1109"/>
                  <a:pt x="633" y="539"/>
                  <a:pt x="760" y="1"/>
                </a:cubicBez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596;p30">
            <a:extLst>
              <a:ext uri="{FF2B5EF4-FFF2-40B4-BE49-F238E27FC236}">
                <a16:creationId xmlns:a16="http://schemas.microsoft.com/office/drawing/2014/main" id="{45C5FD19-1225-B1F3-0108-ECBD01D31A47}"/>
              </a:ext>
            </a:extLst>
          </p:cNvPr>
          <p:cNvSpPr/>
          <p:nvPr/>
        </p:nvSpPr>
        <p:spPr>
          <a:xfrm>
            <a:off x="255386" y="999003"/>
            <a:ext cx="1234866" cy="1446420"/>
          </a:xfrm>
          <a:custGeom>
            <a:avLst/>
            <a:gdLst/>
            <a:ahLst/>
            <a:cxnLst/>
            <a:rect l="l" t="t" r="r" b="b"/>
            <a:pathLst>
              <a:path w="41203" h="47346" extrusionOk="0">
                <a:moveTo>
                  <a:pt x="20617" y="0"/>
                </a:moveTo>
                <a:cubicBezTo>
                  <a:pt x="9216" y="0"/>
                  <a:pt x="1" y="9216"/>
                  <a:pt x="1" y="20585"/>
                </a:cubicBezTo>
                <a:cubicBezTo>
                  <a:pt x="1" y="30687"/>
                  <a:pt x="7253" y="39079"/>
                  <a:pt x="16849" y="40853"/>
                </a:cubicBezTo>
                <a:lnTo>
                  <a:pt x="20617" y="47345"/>
                </a:lnTo>
                <a:lnTo>
                  <a:pt x="24354" y="40853"/>
                </a:lnTo>
                <a:cubicBezTo>
                  <a:pt x="33950" y="39079"/>
                  <a:pt x="41202" y="30687"/>
                  <a:pt x="41202" y="20585"/>
                </a:cubicBezTo>
                <a:cubicBezTo>
                  <a:pt x="41202" y="9216"/>
                  <a:pt x="31986" y="0"/>
                  <a:pt x="2061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597;p30">
            <a:extLst>
              <a:ext uri="{FF2B5EF4-FFF2-40B4-BE49-F238E27FC236}">
                <a16:creationId xmlns:a16="http://schemas.microsoft.com/office/drawing/2014/main" id="{21E0B03B-D3CC-BA5A-EC46-96CDA7813B4F}"/>
              </a:ext>
            </a:extLst>
          </p:cNvPr>
          <p:cNvSpPr/>
          <p:nvPr/>
        </p:nvSpPr>
        <p:spPr>
          <a:xfrm>
            <a:off x="380692" y="1126702"/>
            <a:ext cx="984254" cy="1003323"/>
          </a:xfrm>
          <a:custGeom>
            <a:avLst/>
            <a:gdLst/>
            <a:ahLst/>
            <a:cxnLst/>
            <a:rect l="l" t="t" r="r" b="b"/>
            <a:pathLst>
              <a:path w="32841" h="32842" extrusionOk="0">
                <a:moveTo>
                  <a:pt x="16436" y="0"/>
                </a:moveTo>
                <a:cubicBezTo>
                  <a:pt x="7347" y="0"/>
                  <a:pt x="0" y="7348"/>
                  <a:pt x="0" y="16405"/>
                </a:cubicBezTo>
                <a:cubicBezTo>
                  <a:pt x="0" y="25462"/>
                  <a:pt x="7347" y="32841"/>
                  <a:pt x="16436" y="32841"/>
                </a:cubicBezTo>
                <a:cubicBezTo>
                  <a:pt x="25494" y="32841"/>
                  <a:pt x="32841" y="25462"/>
                  <a:pt x="32841" y="16405"/>
                </a:cubicBezTo>
                <a:cubicBezTo>
                  <a:pt x="32841" y="7348"/>
                  <a:pt x="25494" y="0"/>
                  <a:pt x="16436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2598;p30">
            <a:extLst>
              <a:ext uri="{FF2B5EF4-FFF2-40B4-BE49-F238E27FC236}">
                <a16:creationId xmlns:a16="http://schemas.microsoft.com/office/drawing/2014/main" id="{51497D43-2BAB-B498-B89E-EC0A1AA4EAB6}"/>
              </a:ext>
            </a:extLst>
          </p:cNvPr>
          <p:cNvSpPr/>
          <p:nvPr/>
        </p:nvSpPr>
        <p:spPr>
          <a:xfrm>
            <a:off x="3924362" y="972654"/>
            <a:ext cx="1234866" cy="1446420"/>
          </a:xfrm>
          <a:custGeom>
            <a:avLst/>
            <a:gdLst/>
            <a:ahLst/>
            <a:cxnLst/>
            <a:rect l="l" t="t" r="r" b="b"/>
            <a:pathLst>
              <a:path w="41203" h="47346" extrusionOk="0">
                <a:moveTo>
                  <a:pt x="20617" y="0"/>
                </a:moveTo>
                <a:cubicBezTo>
                  <a:pt x="9216" y="0"/>
                  <a:pt x="1" y="9216"/>
                  <a:pt x="1" y="20585"/>
                </a:cubicBezTo>
                <a:cubicBezTo>
                  <a:pt x="1" y="30687"/>
                  <a:pt x="7253" y="39079"/>
                  <a:pt x="16849" y="40853"/>
                </a:cubicBezTo>
                <a:lnTo>
                  <a:pt x="20617" y="47345"/>
                </a:lnTo>
                <a:lnTo>
                  <a:pt x="24354" y="40853"/>
                </a:lnTo>
                <a:cubicBezTo>
                  <a:pt x="33950" y="39079"/>
                  <a:pt x="41202" y="30687"/>
                  <a:pt x="41202" y="20585"/>
                </a:cubicBezTo>
                <a:cubicBezTo>
                  <a:pt x="41202" y="9216"/>
                  <a:pt x="31986" y="0"/>
                  <a:pt x="2061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99;p30">
            <a:extLst>
              <a:ext uri="{FF2B5EF4-FFF2-40B4-BE49-F238E27FC236}">
                <a16:creationId xmlns:a16="http://schemas.microsoft.com/office/drawing/2014/main" id="{3E4733FC-DCAD-FAC0-7BE9-16575A8B5029}"/>
              </a:ext>
            </a:extLst>
          </p:cNvPr>
          <p:cNvSpPr/>
          <p:nvPr/>
        </p:nvSpPr>
        <p:spPr>
          <a:xfrm>
            <a:off x="4049638" y="1100353"/>
            <a:ext cx="984284" cy="1003323"/>
          </a:xfrm>
          <a:custGeom>
            <a:avLst/>
            <a:gdLst/>
            <a:ahLst/>
            <a:cxnLst/>
            <a:rect l="l" t="t" r="r" b="b"/>
            <a:pathLst>
              <a:path w="32842" h="32842" extrusionOk="0">
                <a:moveTo>
                  <a:pt x="16437" y="0"/>
                </a:moveTo>
                <a:cubicBezTo>
                  <a:pt x="7348" y="0"/>
                  <a:pt x="1" y="7348"/>
                  <a:pt x="1" y="16405"/>
                </a:cubicBezTo>
                <a:cubicBezTo>
                  <a:pt x="1" y="25462"/>
                  <a:pt x="7348" y="32841"/>
                  <a:pt x="16437" y="32841"/>
                </a:cubicBezTo>
                <a:cubicBezTo>
                  <a:pt x="25495" y="32841"/>
                  <a:pt x="32842" y="25462"/>
                  <a:pt x="32842" y="16405"/>
                </a:cubicBezTo>
                <a:cubicBezTo>
                  <a:pt x="32842" y="7348"/>
                  <a:pt x="25495" y="0"/>
                  <a:pt x="164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2600;p30">
            <a:extLst>
              <a:ext uri="{FF2B5EF4-FFF2-40B4-BE49-F238E27FC236}">
                <a16:creationId xmlns:a16="http://schemas.microsoft.com/office/drawing/2014/main" id="{1C09A45C-B4F0-888E-467B-E6A368B8C4A4}"/>
              </a:ext>
            </a:extLst>
          </p:cNvPr>
          <p:cNvSpPr/>
          <p:nvPr/>
        </p:nvSpPr>
        <p:spPr>
          <a:xfrm>
            <a:off x="5587625" y="2741193"/>
            <a:ext cx="1234836" cy="1447398"/>
          </a:xfrm>
          <a:custGeom>
            <a:avLst/>
            <a:gdLst/>
            <a:ahLst/>
            <a:cxnLst/>
            <a:rect l="l" t="t" r="r" b="b"/>
            <a:pathLst>
              <a:path w="41202" h="47378" extrusionOk="0">
                <a:moveTo>
                  <a:pt x="20585" y="1"/>
                </a:moveTo>
                <a:lnTo>
                  <a:pt x="16848" y="6493"/>
                </a:lnTo>
                <a:cubicBezTo>
                  <a:pt x="7252" y="8266"/>
                  <a:pt x="0" y="16659"/>
                  <a:pt x="0" y="26761"/>
                </a:cubicBezTo>
                <a:cubicBezTo>
                  <a:pt x="0" y="38130"/>
                  <a:pt x="9216" y="47377"/>
                  <a:pt x="20585" y="47377"/>
                </a:cubicBezTo>
                <a:cubicBezTo>
                  <a:pt x="31954" y="47377"/>
                  <a:pt x="41202" y="38130"/>
                  <a:pt x="41202" y="26761"/>
                </a:cubicBezTo>
                <a:cubicBezTo>
                  <a:pt x="41202" y="16659"/>
                  <a:pt x="33918" y="8266"/>
                  <a:pt x="24354" y="6493"/>
                </a:cubicBezTo>
                <a:lnTo>
                  <a:pt x="2058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601;p30">
            <a:extLst>
              <a:ext uri="{FF2B5EF4-FFF2-40B4-BE49-F238E27FC236}">
                <a16:creationId xmlns:a16="http://schemas.microsoft.com/office/drawing/2014/main" id="{A7224BB8-EC33-D2E5-D4EC-5A0899EED139}"/>
              </a:ext>
            </a:extLst>
          </p:cNvPr>
          <p:cNvSpPr/>
          <p:nvPr/>
        </p:nvSpPr>
        <p:spPr>
          <a:xfrm>
            <a:off x="5712901" y="3057569"/>
            <a:ext cx="983325" cy="1002345"/>
          </a:xfrm>
          <a:custGeom>
            <a:avLst/>
            <a:gdLst/>
            <a:ahLst/>
            <a:cxnLst/>
            <a:rect l="l" t="t" r="r" b="b"/>
            <a:pathLst>
              <a:path w="32810" h="32810" extrusionOk="0">
                <a:moveTo>
                  <a:pt x="16405" y="1"/>
                </a:moveTo>
                <a:cubicBezTo>
                  <a:pt x="7348" y="1"/>
                  <a:pt x="1" y="7348"/>
                  <a:pt x="1" y="16405"/>
                </a:cubicBezTo>
                <a:cubicBezTo>
                  <a:pt x="1" y="25462"/>
                  <a:pt x="7348" y="32810"/>
                  <a:pt x="16405" y="32810"/>
                </a:cubicBezTo>
                <a:cubicBezTo>
                  <a:pt x="25463" y="32810"/>
                  <a:pt x="32810" y="25462"/>
                  <a:pt x="32810" y="16405"/>
                </a:cubicBezTo>
                <a:cubicBezTo>
                  <a:pt x="32810" y="7348"/>
                  <a:pt x="25463" y="1"/>
                  <a:pt x="16405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Google Shape;2602;p30">
            <a:extLst>
              <a:ext uri="{FF2B5EF4-FFF2-40B4-BE49-F238E27FC236}">
                <a16:creationId xmlns:a16="http://schemas.microsoft.com/office/drawing/2014/main" id="{FC9D83A0-FDEF-B23D-E584-7E208FF70EA2}"/>
              </a:ext>
            </a:extLst>
          </p:cNvPr>
          <p:cNvSpPr/>
          <p:nvPr/>
        </p:nvSpPr>
        <p:spPr>
          <a:xfrm>
            <a:off x="2009128" y="2674436"/>
            <a:ext cx="1235795" cy="1447398"/>
          </a:xfrm>
          <a:custGeom>
            <a:avLst/>
            <a:gdLst/>
            <a:ahLst/>
            <a:cxnLst/>
            <a:rect l="l" t="t" r="r" b="b"/>
            <a:pathLst>
              <a:path w="41234" h="47378" extrusionOk="0">
                <a:moveTo>
                  <a:pt x="20617" y="1"/>
                </a:moveTo>
                <a:lnTo>
                  <a:pt x="16848" y="6493"/>
                </a:lnTo>
                <a:cubicBezTo>
                  <a:pt x="7284" y="8266"/>
                  <a:pt x="0" y="16659"/>
                  <a:pt x="0" y="26761"/>
                </a:cubicBezTo>
                <a:cubicBezTo>
                  <a:pt x="0" y="38130"/>
                  <a:pt x="9248" y="47377"/>
                  <a:pt x="20617" y="47377"/>
                </a:cubicBezTo>
                <a:cubicBezTo>
                  <a:pt x="31986" y="47377"/>
                  <a:pt x="41233" y="38130"/>
                  <a:pt x="41233" y="26761"/>
                </a:cubicBezTo>
                <a:cubicBezTo>
                  <a:pt x="41233" y="16659"/>
                  <a:pt x="33950" y="8266"/>
                  <a:pt x="24354" y="6493"/>
                </a:cubicBezTo>
                <a:lnTo>
                  <a:pt x="20617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603;p30">
            <a:extLst>
              <a:ext uri="{FF2B5EF4-FFF2-40B4-BE49-F238E27FC236}">
                <a16:creationId xmlns:a16="http://schemas.microsoft.com/office/drawing/2014/main" id="{A57BD485-6D3A-4D50-F6EC-4394FDF0E65F}"/>
              </a:ext>
            </a:extLst>
          </p:cNvPr>
          <p:cNvSpPr/>
          <p:nvPr/>
        </p:nvSpPr>
        <p:spPr>
          <a:xfrm>
            <a:off x="2135363" y="2990812"/>
            <a:ext cx="983325" cy="1002345"/>
          </a:xfrm>
          <a:custGeom>
            <a:avLst/>
            <a:gdLst/>
            <a:ahLst/>
            <a:cxnLst/>
            <a:rect l="l" t="t" r="r" b="b"/>
            <a:pathLst>
              <a:path w="32810" h="32810" extrusionOk="0">
                <a:moveTo>
                  <a:pt x="16405" y="1"/>
                </a:moveTo>
                <a:cubicBezTo>
                  <a:pt x="7348" y="1"/>
                  <a:pt x="0" y="7348"/>
                  <a:pt x="0" y="16405"/>
                </a:cubicBezTo>
                <a:cubicBezTo>
                  <a:pt x="0" y="25462"/>
                  <a:pt x="7348" y="32810"/>
                  <a:pt x="16405" y="32810"/>
                </a:cubicBezTo>
                <a:cubicBezTo>
                  <a:pt x="25462" y="32810"/>
                  <a:pt x="32809" y="25462"/>
                  <a:pt x="32809" y="16405"/>
                </a:cubicBezTo>
                <a:cubicBezTo>
                  <a:pt x="32809" y="7348"/>
                  <a:pt x="25462" y="1"/>
                  <a:pt x="16405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2604;p30">
            <a:extLst>
              <a:ext uri="{FF2B5EF4-FFF2-40B4-BE49-F238E27FC236}">
                <a16:creationId xmlns:a16="http://schemas.microsoft.com/office/drawing/2014/main" id="{F723FB0B-B407-A365-DA09-0174C76921B9}"/>
              </a:ext>
            </a:extLst>
          </p:cNvPr>
          <p:cNvSpPr/>
          <p:nvPr/>
        </p:nvSpPr>
        <p:spPr>
          <a:xfrm>
            <a:off x="830576" y="2767542"/>
            <a:ext cx="69291" cy="71640"/>
          </a:xfrm>
          <a:custGeom>
            <a:avLst/>
            <a:gdLst/>
            <a:ahLst/>
            <a:cxnLst/>
            <a:rect l="l" t="t" r="r" b="b"/>
            <a:pathLst>
              <a:path w="2312" h="2345" extrusionOk="0">
                <a:moveTo>
                  <a:pt x="1172" y="1"/>
                </a:moveTo>
                <a:cubicBezTo>
                  <a:pt x="507" y="1"/>
                  <a:pt x="0" y="539"/>
                  <a:pt x="0" y="1173"/>
                </a:cubicBezTo>
                <a:cubicBezTo>
                  <a:pt x="0" y="1806"/>
                  <a:pt x="507" y="2344"/>
                  <a:pt x="1172" y="2344"/>
                </a:cubicBezTo>
                <a:cubicBezTo>
                  <a:pt x="1805" y="2344"/>
                  <a:pt x="2312" y="1806"/>
                  <a:pt x="2312" y="1173"/>
                </a:cubicBezTo>
                <a:cubicBezTo>
                  <a:pt x="2312" y="539"/>
                  <a:pt x="1805" y="1"/>
                  <a:pt x="1172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605;p30">
            <a:extLst>
              <a:ext uri="{FF2B5EF4-FFF2-40B4-BE49-F238E27FC236}">
                <a16:creationId xmlns:a16="http://schemas.microsoft.com/office/drawing/2014/main" id="{61E978D3-1954-45B6-65A4-158D4075E197}"/>
              </a:ext>
            </a:extLst>
          </p:cNvPr>
          <p:cNvSpPr/>
          <p:nvPr/>
        </p:nvSpPr>
        <p:spPr>
          <a:xfrm>
            <a:off x="830576" y="2926219"/>
            <a:ext cx="69291" cy="70662"/>
          </a:xfrm>
          <a:custGeom>
            <a:avLst/>
            <a:gdLst/>
            <a:ahLst/>
            <a:cxnLst/>
            <a:rect l="l" t="t" r="r" b="b"/>
            <a:pathLst>
              <a:path w="2312" h="2313" extrusionOk="0">
                <a:moveTo>
                  <a:pt x="1172" y="1"/>
                </a:moveTo>
                <a:cubicBezTo>
                  <a:pt x="507" y="1"/>
                  <a:pt x="0" y="507"/>
                  <a:pt x="0" y="1172"/>
                </a:cubicBezTo>
                <a:cubicBezTo>
                  <a:pt x="0" y="1806"/>
                  <a:pt x="507" y="2312"/>
                  <a:pt x="1172" y="2312"/>
                </a:cubicBezTo>
                <a:cubicBezTo>
                  <a:pt x="1805" y="2312"/>
                  <a:pt x="2312" y="1806"/>
                  <a:pt x="2312" y="1172"/>
                </a:cubicBezTo>
                <a:cubicBezTo>
                  <a:pt x="2312" y="507"/>
                  <a:pt x="1805" y="1"/>
                  <a:pt x="1172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606;p30">
            <a:extLst>
              <a:ext uri="{FF2B5EF4-FFF2-40B4-BE49-F238E27FC236}">
                <a16:creationId xmlns:a16="http://schemas.microsoft.com/office/drawing/2014/main" id="{A44C4BB0-ACF2-2AF8-0698-78586D26CA1F}"/>
              </a:ext>
            </a:extLst>
          </p:cNvPr>
          <p:cNvSpPr/>
          <p:nvPr/>
        </p:nvSpPr>
        <p:spPr>
          <a:xfrm>
            <a:off x="830576" y="3083918"/>
            <a:ext cx="69291" cy="71640"/>
          </a:xfrm>
          <a:custGeom>
            <a:avLst/>
            <a:gdLst/>
            <a:ahLst/>
            <a:cxnLst/>
            <a:rect l="l" t="t" r="r" b="b"/>
            <a:pathLst>
              <a:path w="2312" h="2345" extrusionOk="0">
                <a:moveTo>
                  <a:pt x="1172" y="1"/>
                </a:moveTo>
                <a:cubicBezTo>
                  <a:pt x="507" y="1"/>
                  <a:pt x="0" y="539"/>
                  <a:pt x="0" y="1172"/>
                </a:cubicBezTo>
                <a:cubicBezTo>
                  <a:pt x="0" y="1806"/>
                  <a:pt x="507" y="2344"/>
                  <a:pt x="1172" y="2344"/>
                </a:cubicBezTo>
                <a:cubicBezTo>
                  <a:pt x="1805" y="2344"/>
                  <a:pt x="2312" y="1806"/>
                  <a:pt x="2312" y="1172"/>
                </a:cubicBezTo>
                <a:cubicBezTo>
                  <a:pt x="2312" y="539"/>
                  <a:pt x="1805" y="1"/>
                  <a:pt x="1172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2607;p30">
            <a:extLst>
              <a:ext uri="{FF2B5EF4-FFF2-40B4-BE49-F238E27FC236}">
                <a16:creationId xmlns:a16="http://schemas.microsoft.com/office/drawing/2014/main" id="{D3E7D461-1041-5B80-CDD3-BDC2011FDEF7}"/>
              </a:ext>
            </a:extLst>
          </p:cNvPr>
          <p:cNvSpPr/>
          <p:nvPr/>
        </p:nvSpPr>
        <p:spPr>
          <a:xfrm>
            <a:off x="830576" y="3242595"/>
            <a:ext cx="69291" cy="70662"/>
          </a:xfrm>
          <a:custGeom>
            <a:avLst/>
            <a:gdLst/>
            <a:ahLst/>
            <a:cxnLst/>
            <a:rect l="l" t="t" r="r" b="b"/>
            <a:pathLst>
              <a:path w="2312" h="2313" extrusionOk="0">
                <a:moveTo>
                  <a:pt x="1172" y="0"/>
                </a:moveTo>
                <a:cubicBezTo>
                  <a:pt x="507" y="0"/>
                  <a:pt x="0" y="507"/>
                  <a:pt x="0" y="1172"/>
                </a:cubicBezTo>
                <a:cubicBezTo>
                  <a:pt x="0" y="1805"/>
                  <a:pt x="507" y="2312"/>
                  <a:pt x="1172" y="2312"/>
                </a:cubicBezTo>
                <a:cubicBezTo>
                  <a:pt x="1805" y="2312"/>
                  <a:pt x="2312" y="1805"/>
                  <a:pt x="2312" y="1172"/>
                </a:cubicBezTo>
                <a:cubicBezTo>
                  <a:pt x="2312" y="507"/>
                  <a:pt x="1805" y="0"/>
                  <a:pt x="1172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2634;p30">
            <a:extLst>
              <a:ext uri="{FF2B5EF4-FFF2-40B4-BE49-F238E27FC236}">
                <a16:creationId xmlns:a16="http://schemas.microsoft.com/office/drawing/2014/main" id="{9F9E4A14-80A4-0F61-B409-40BC2620FF9C}"/>
              </a:ext>
            </a:extLst>
          </p:cNvPr>
          <p:cNvSpPr/>
          <p:nvPr/>
        </p:nvSpPr>
        <p:spPr>
          <a:xfrm>
            <a:off x="2514996" y="2400617"/>
            <a:ext cx="224028" cy="207801"/>
          </a:xfrm>
          <a:custGeom>
            <a:avLst/>
            <a:gdLst/>
            <a:ahLst/>
            <a:cxnLst/>
            <a:rect l="l" t="t" r="r" b="b"/>
            <a:pathLst>
              <a:path w="7475" h="6802" extrusionOk="0">
                <a:moveTo>
                  <a:pt x="3728" y="1"/>
                </a:moveTo>
                <a:cubicBezTo>
                  <a:pt x="2186" y="1"/>
                  <a:pt x="796" y="1057"/>
                  <a:pt x="444" y="2598"/>
                </a:cubicBezTo>
                <a:cubicBezTo>
                  <a:pt x="1" y="4435"/>
                  <a:pt x="1141" y="6272"/>
                  <a:pt x="2946" y="6715"/>
                </a:cubicBezTo>
                <a:cubicBezTo>
                  <a:pt x="3204" y="6773"/>
                  <a:pt x="3463" y="6801"/>
                  <a:pt x="3717" y="6801"/>
                </a:cubicBezTo>
                <a:cubicBezTo>
                  <a:pt x="5271" y="6801"/>
                  <a:pt x="6678" y="5760"/>
                  <a:pt x="7031" y="4182"/>
                </a:cubicBezTo>
                <a:cubicBezTo>
                  <a:pt x="7475" y="2345"/>
                  <a:pt x="6335" y="508"/>
                  <a:pt x="4530" y="97"/>
                </a:cubicBezTo>
                <a:cubicBezTo>
                  <a:pt x="4261" y="32"/>
                  <a:pt x="3993" y="1"/>
                  <a:pt x="37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2635;p30">
            <a:extLst>
              <a:ext uri="{FF2B5EF4-FFF2-40B4-BE49-F238E27FC236}">
                <a16:creationId xmlns:a16="http://schemas.microsoft.com/office/drawing/2014/main" id="{136EFA91-901C-A40A-36EB-B0C7EB413C8A}"/>
              </a:ext>
            </a:extLst>
          </p:cNvPr>
          <p:cNvSpPr/>
          <p:nvPr/>
        </p:nvSpPr>
        <p:spPr>
          <a:xfrm>
            <a:off x="2537804" y="2421543"/>
            <a:ext cx="178443" cy="165275"/>
          </a:xfrm>
          <a:custGeom>
            <a:avLst/>
            <a:gdLst/>
            <a:ahLst/>
            <a:cxnLst/>
            <a:rect l="l" t="t" r="r" b="b"/>
            <a:pathLst>
              <a:path w="5954" h="5410" extrusionOk="0">
                <a:moveTo>
                  <a:pt x="2940" y="1"/>
                </a:moveTo>
                <a:cubicBezTo>
                  <a:pt x="1718" y="1"/>
                  <a:pt x="614" y="829"/>
                  <a:pt x="317" y="2072"/>
                </a:cubicBezTo>
                <a:cubicBezTo>
                  <a:pt x="0" y="3528"/>
                  <a:pt x="887" y="4985"/>
                  <a:pt x="2344" y="5334"/>
                </a:cubicBezTo>
                <a:cubicBezTo>
                  <a:pt x="2557" y="5385"/>
                  <a:pt x="2771" y="5409"/>
                  <a:pt x="2982" y="5409"/>
                </a:cubicBezTo>
                <a:cubicBezTo>
                  <a:pt x="4204" y="5409"/>
                  <a:pt x="5308" y="4581"/>
                  <a:pt x="5605" y="3338"/>
                </a:cubicBezTo>
                <a:cubicBezTo>
                  <a:pt x="5954" y="1882"/>
                  <a:pt x="5035" y="425"/>
                  <a:pt x="3579" y="77"/>
                </a:cubicBezTo>
                <a:cubicBezTo>
                  <a:pt x="3365" y="25"/>
                  <a:pt x="3151" y="1"/>
                  <a:pt x="2940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2636;p30">
            <a:extLst>
              <a:ext uri="{FF2B5EF4-FFF2-40B4-BE49-F238E27FC236}">
                <a16:creationId xmlns:a16="http://schemas.microsoft.com/office/drawing/2014/main" id="{F3ACEDA1-B80B-D8F6-80A5-915B7204B954}"/>
              </a:ext>
            </a:extLst>
          </p:cNvPr>
          <p:cNvSpPr/>
          <p:nvPr/>
        </p:nvSpPr>
        <p:spPr>
          <a:xfrm>
            <a:off x="2540651" y="2451910"/>
            <a:ext cx="165166" cy="135367"/>
          </a:xfrm>
          <a:custGeom>
            <a:avLst/>
            <a:gdLst/>
            <a:ahLst/>
            <a:cxnLst/>
            <a:rect l="l" t="t" r="r" b="b"/>
            <a:pathLst>
              <a:path w="5511" h="4431" extrusionOk="0">
                <a:moveTo>
                  <a:pt x="792" y="1"/>
                </a:moveTo>
                <a:lnTo>
                  <a:pt x="792" y="1"/>
                </a:lnTo>
                <a:cubicBezTo>
                  <a:pt x="190" y="729"/>
                  <a:pt x="0" y="1774"/>
                  <a:pt x="380" y="2724"/>
                </a:cubicBezTo>
                <a:cubicBezTo>
                  <a:pt x="792" y="3791"/>
                  <a:pt x="1817" y="4431"/>
                  <a:pt x="2899" y="4431"/>
                </a:cubicBezTo>
                <a:cubicBezTo>
                  <a:pt x="3231" y="4431"/>
                  <a:pt x="3568" y="4371"/>
                  <a:pt x="3895" y="4245"/>
                </a:cubicBezTo>
                <a:cubicBezTo>
                  <a:pt x="4719" y="3896"/>
                  <a:pt x="5289" y="3200"/>
                  <a:pt x="5510" y="2376"/>
                </a:cubicBezTo>
                <a:lnTo>
                  <a:pt x="5510" y="2376"/>
                </a:lnTo>
                <a:cubicBezTo>
                  <a:pt x="5225" y="2724"/>
                  <a:pt x="4845" y="3010"/>
                  <a:pt x="4402" y="3168"/>
                </a:cubicBezTo>
                <a:cubicBezTo>
                  <a:pt x="4071" y="3306"/>
                  <a:pt x="3727" y="3372"/>
                  <a:pt x="3388" y="3372"/>
                </a:cubicBezTo>
                <a:cubicBezTo>
                  <a:pt x="2331" y="3372"/>
                  <a:pt x="1318" y="2734"/>
                  <a:pt x="887" y="1679"/>
                </a:cubicBezTo>
                <a:cubicBezTo>
                  <a:pt x="665" y="1109"/>
                  <a:pt x="633" y="539"/>
                  <a:pt x="792" y="1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2637;p30">
            <a:extLst>
              <a:ext uri="{FF2B5EF4-FFF2-40B4-BE49-F238E27FC236}">
                <a16:creationId xmlns:a16="http://schemas.microsoft.com/office/drawing/2014/main" id="{150B16D5-2E24-AB94-419C-23F30C4CABA5}"/>
              </a:ext>
            </a:extLst>
          </p:cNvPr>
          <p:cNvSpPr/>
          <p:nvPr/>
        </p:nvSpPr>
        <p:spPr>
          <a:xfrm>
            <a:off x="2598524" y="1763069"/>
            <a:ext cx="69321" cy="71640"/>
          </a:xfrm>
          <a:custGeom>
            <a:avLst/>
            <a:gdLst/>
            <a:ahLst/>
            <a:cxnLst/>
            <a:rect l="l" t="t" r="r" b="b"/>
            <a:pathLst>
              <a:path w="2313" h="2345" extrusionOk="0">
                <a:moveTo>
                  <a:pt x="1173" y="1"/>
                </a:moveTo>
                <a:cubicBezTo>
                  <a:pt x="508" y="1"/>
                  <a:pt x="1" y="539"/>
                  <a:pt x="1" y="1172"/>
                </a:cubicBezTo>
                <a:cubicBezTo>
                  <a:pt x="1" y="1806"/>
                  <a:pt x="508" y="2344"/>
                  <a:pt x="1173" y="2344"/>
                </a:cubicBezTo>
                <a:cubicBezTo>
                  <a:pt x="1806" y="2344"/>
                  <a:pt x="2313" y="1806"/>
                  <a:pt x="2313" y="1172"/>
                </a:cubicBezTo>
                <a:cubicBezTo>
                  <a:pt x="2313" y="539"/>
                  <a:pt x="1806" y="1"/>
                  <a:pt x="1173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2638;p30">
            <a:extLst>
              <a:ext uri="{FF2B5EF4-FFF2-40B4-BE49-F238E27FC236}">
                <a16:creationId xmlns:a16="http://schemas.microsoft.com/office/drawing/2014/main" id="{84390B4A-32E8-A86C-8221-839E3B718732}"/>
              </a:ext>
            </a:extLst>
          </p:cNvPr>
          <p:cNvSpPr/>
          <p:nvPr/>
        </p:nvSpPr>
        <p:spPr>
          <a:xfrm>
            <a:off x="2598524" y="1921745"/>
            <a:ext cx="69321" cy="70662"/>
          </a:xfrm>
          <a:custGeom>
            <a:avLst/>
            <a:gdLst/>
            <a:ahLst/>
            <a:cxnLst/>
            <a:rect l="l" t="t" r="r" b="b"/>
            <a:pathLst>
              <a:path w="2313" h="2313" extrusionOk="0">
                <a:moveTo>
                  <a:pt x="1173" y="0"/>
                </a:moveTo>
                <a:cubicBezTo>
                  <a:pt x="508" y="0"/>
                  <a:pt x="1" y="507"/>
                  <a:pt x="1" y="1172"/>
                </a:cubicBezTo>
                <a:cubicBezTo>
                  <a:pt x="1" y="1806"/>
                  <a:pt x="508" y="2312"/>
                  <a:pt x="1173" y="2312"/>
                </a:cubicBezTo>
                <a:cubicBezTo>
                  <a:pt x="1806" y="2312"/>
                  <a:pt x="2313" y="1806"/>
                  <a:pt x="2313" y="1172"/>
                </a:cubicBezTo>
                <a:cubicBezTo>
                  <a:pt x="2313" y="507"/>
                  <a:pt x="1806" y="0"/>
                  <a:pt x="1173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2639;p30">
            <a:extLst>
              <a:ext uri="{FF2B5EF4-FFF2-40B4-BE49-F238E27FC236}">
                <a16:creationId xmlns:a16="http://schemas.microsoft.com/office/drawing/2014/main" id="{D8480337-A083-722D-A230-602A931D8829}"/>
              </a:ext>
            </a:extLst>
          </p:cNvPr>
          <p:cNvSpPr/>
          <p:nvPr/>
        </p:nvSpPr>
        <p:spPr>
          <a:xfrm>
            <a:off x="2598524" y="2079445"/>
            <a:ext cx="69321" cy="71609"/>
          </a:xfrm>
          <a:custGeom>
            <a:avLst/>
            <a:gdLst/>
            <a:ahLst/>
            <a:cxnLst/>
            <a:rect l="l" t="t" r="r" b="b"/>
            <a:pathLst>
              <a:path w="2313" h="2344" extrusionOk="0">
                <a:moveTo>
                  <a:pt x="1173" y="0"/>
                </a:moveTo>
                <a:cubicBezTo>
                  <a:pt x="508" y="0"/>
                  <a:pt x="1" y="539"/>
                  <a:pt x="1" y="1172"/>
                </a:cubicBezTo>
                <a:cubicBezTo>
                  <a:pt x="1" y="1806"/>
                  <a:pt x="508" y="2344"/>
                  <a:pt x="1173" y="2344"/>
                </a:cubicBezTo>
                <a:cubicBezTo>
                  <a:pt x="1806" y="2344"/>
                  <a:pt x="2313" y="1806"/>
                  <a:pt x="2313" y="1172"/>
                </a:cubicBezTo>
                <a:cubicBezTo>
                  <a:pt x="2313" y="539"/>
                  <a:pt x="1806" y="0"/>
                  <a:pt x="1173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2640;p30">
            <a:extLst>
              <a:ext uri="{FF2B5EF4-FFF2-40B4-BE49-F238E27FC236}">
                <a16:creationId xmlns:a16="http://schemas.microsoft.com/office/drawing/2014/main" id="{21EA767B-A0AD-1516-6D7E-CA798D70F1AD}"/>
              </a:ext>
            </a:extLst>
          </p:cNvPr>
          <p:cNvSpPr/>
          <p:nvPr/>
        </p:nvSpPr>
        <p:spPr>
          <a:xfrm>
            <a:off x="2598524" y="2238121"/>
            <a:ext cx="69321" cy="70632"/>
          </a:xfrm>
          <a:custGeom>
            <a:avLst/>
            <a:gdLst/>
            <a:ahLst/>
            <a:cxnLst/>
            <a:rect l="l" t="t" r="r" b="b"/>
            <a:pathLst>
              <a:path w="2313" h="2312" extrusionOk="0">
                <a:moveTo>
                  <a:pt x="1173" y="0"/>
                </a:moveTo>
                <a:cubicBezTo>
                  <a:pt x="508" y="0"/>
                  <a:pt x="1" y="507"/>
                  <a:pt x="1" y="1172"/>
                </a:cubicBezTo>
                <a:cubicBezTo>
                  <a:pt x="1" y="1805"/>
                  <a:pt x="508" y="2312"/>
                  <a:pt x="1173" y="2312"/>
                </a:cubicBezTo>
                <a:cubicBezTo>
                  <a:pt x="1806" y="2312"/>
                  <a:pt x="2313" y="1805"/>
                  <a:pt x="2313" y="1172"/>
                </a:cubicBezTo>
                <a:cubicBezTo>
                  <a:pt x="2313" y="507"/>
                  <a:pt x="1806" y="0"/>
                  <a:pt x="1173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2641;p30">
            <a:extLst>
              <a:ext uri="{FF2B5EF4-FFF2-40B4-BE49-F238E27FC236}">
                <a16:creationId xmlns:a16="http://schemas.microsoft.com/office/drawing/2014/main" id="{7BC76AC8-27A2-F61B-3930-48BA958061ED}"/>
              </a:ext>
            </a:extLst>
          </p:cNvPr>
          <p:cNvSpPr/>
          <p:nvPr/>
        </p:nvSpPr>
        <p:spPr>
          <a:xfrm>
            <a:off x="4435955" y="2447088"/>
            <a:ext cx="211680" cy="215775"/>
          </a:xfrm>
          <a:custGeom>
            <a:avLst/>
            <a:gdLst/>
            <a:ahLst/>
            <a:cxnLst/>
            <a:rect l="l" t="t" r="r" b="b"/>
            <a:pathLst>
              <a:path w="7063" h="7063" extrusionOk="0">
                <a:moveTo>
                  <a:pt x="3547" y="0"/>
                </a:moveTo>
                <a:cubicBezTo>
                  <a:pt x="1584" y="0"/>
                  <a:pt x="0" y="1584"/>
                  <a:pt x="0" y="3516"/>
                </a:cubicBezTo>
                <a:cubicBezTo>
                  <a:pt x="0" y="5479"/>
                  <a:pt x="1584" y="7063"/>
                  <a:pt x="3547" y="7063"/>
                </a:cubicBezTo>
                <a:cubicBezTo>
                  <a:pt x="5479" y="7063"/>
                  <a:pt x="7062" y="5479"/>
                  <a:pt x="7062" y="3516"/>
                </a:cubicBezTo>
                <a:cubicBezTo>
                  <a:pt x="7062" y="1584"/>
                  <a:pt x="5479" y="0"/>
                  <a:pt x="354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2642;p30">
            <a:extLst>
              <a:ext uri="{FF2B5EF4-FFF2-40B4-BE49-F238E27FC236}">
                <a16:creationId xmlns:a16="http://schemas.microsoft.com/office/drawing/2014/main" id="{E539545A-90FA-6754-053F-9A1A8A12AD2D}"/>
              </a:ext>
            </a:extLst>
          </p:cNvPr>
          <p:cNvSpPr/>
          <p:nvPr/>
        </p:nvSpPr>
        <p:spPr>
          <a:xfrm>
            <a:off x="4457773" y="2468382"/>
            <a:ext cx="168043" cy="172241"/>
          </a:xfrm>
          <a:custGeom>
            <a:avLst/>
            <a:gdLst/>
            <a:ahLst/>
            <a:cxnLst/>
            <a:rect l="l" t="t" r="r" b="b"/>
            <a:pathLst>
              <a:path w="5607" h="5638" extrusionOk="0">
                <a:moveTo>
                  <a:pt x="2819" y="0"/>
                </a:moveTo>
                <a:cubicBezTo>
                  <a:pt x="1236" y="0"/>
                  <a:pt x="1" y="1267"/>
                  <a:pt x="1" y="2819"/>
                </a:cubicBezTo>
                <a:cubicBezTo>
                  <a:pt x="1" y="4370"/>
                  <a:pt x="1236" y="5637"/>
                  <a:pt x="2819" y="5637"/>
                </a:cubicBezTo>
                <a:cubicBezTo>
                  <a:pt x="4371" y="5637"/>
                  <a:pt x="5606" y="4370"/>
                  <a:pt x="5606" y="2819"/>
                </a:cubicBezTo>
                <a:cubicBezTo>
                  <a:pt x="5606" y="1267"/>
                  <a:pt x="4371" y="0"/>
                  <a:pt x="2819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2643;p30">
            <a:extLst>
              <a:ext uri="{FF2B5EF4-FFF2-40B4-BE49-F238E27FC236}">
                <a16:creationId xmlns:a16="http://schemas.microsoft.com/office/drawing/2014/main" id="{A4A097B6-0DC1-8273-FAB8-92EBFF104BAD}"/>
              </a:ext>
            </a:extLst>
          </p:cNvPr>
          <p:cNvSpPr/>
          <p:nvPr/>
        </p:nvSpPr>
        <p:spPr>
          <a:xfrm>
            <a:off x="4452079" y="2500307"/>
            <a:ext cx="171820" cy="140561"/>
          </a:xfrm>
          <a:custGeom>
            <a:avLst/>
            <a:gdLst/>
            <a:ahLst/>
            <a:cxnLst/>
            <a:rect l="l" t="t" r="r" b="b"/>
            <a:pathLst>
              <a:path w="5733" h="4601" extrusionOk="0">
                <a:moveTo>
                  <a:pt x="824" y="0"/>
                </a:moveTo>
                <a:lnTo>
                  <a:pt x="824" y="0"/>
                </a:lnTo>
                <a:cubicBezTo>
                  <a:pt x="191" y="760"/>
                  <a:pt x="1" y="1837"/>
                  <a:pt x="381" y="2819"/>
                </a:cubicBezTo>
                <a:cubicBezTo>
                  <a:pt x="816" y="3932"/>
                  <a:pt x="1880" y="4601"/>
                  <a:pt x="3007" y="4601"/>
                </a:cubicBezTo>
                <a:cubicBezTo>
                  <a:pt x="3356" y="4601"/>
                  <a:pt x="3710" y="4537"/>
                  <a:pt x="4054" y="4402"/>
                </a:cubicBezTo>
                <a:cubicBezTo>
                  <a:pt x="4909" y="4054"/>
                  <a:pt x="5511" y="3325"/>
                  <a:pt x="5733" y="2470"/>
                </a:cubicBezTo>
                <a:lnTo>
                  <a:pt x="5733" y="2470"/>
                </a:lnTo>
                <a:cubicBezTo>
                  <a:pt x="5416" y="2819"/>
                  <a:pt x="5036" y="3135"/>
                  <a:pt x="4593" y="3294"/>
                </a:cubicBezTo>
                <a:cubicBezTo>
                  <a:pt x="4251" y="3438"/>
                  <a:pt x="3896" y="3506"/>
                  <a:pt x="3547" y="3506"/>
                </a:cubicBezTo>
                <a:cubicBezTo>
                  <a:pt x="2439" y="3506"/>
                  <a:pt x="1384" y="2825"/>
                  <a:pt x="951" y="1742"/>
                </a:cubicBezTo>
                <a:cubicBezTo>
                  <a:pt x="697" y="1172"/>
                  <a:pt x="666" y="570"/>
                  <a:pt x="824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2644;p30">
            <a:extLst>
              <a:ext uri="{FF2B5EF4-FFF2-40B4-BE49-F238E27FC236}">
                <a16:creationId xmlns:a16="http://schemas.microsoft.com/office/drawing/2014/main" id="{F13767FB-AE57-9A0E-CD82-E6FD71CE6D69}"/>
              </a:ext>
            </a:extLst>
          </p:cNvPr>
          <p:cNvSpPr/>
          <p:nvPr/>
        </p:nvSpPr>
        <p:spPr>
          <a:xfrm>
            <a:off x="4504287" y="2741193"/>
            <a:ext cx="70250" cy="71640"/>
          </a:xfrm>
          <a:custGeom>
            <a:avLst/>
            <a:gdLst/>
            <a:ahLst/>
            <a:cxnLst/>
            <a:rect l="l" t="t" r="r" b="b"/>
            <a:pathLst>
              <a:path w="2344" h="2345" extrusionOk="0">
                <a:moveTo>
                  <a:pt x="1172" y="1"/>
                </a:moveTo>
                <a:cubicBezTo>
                  <a:pt x="539" y="1"/>
                  <a:pt x="0" y="539"/>
                  <a:pt x="0" y="1173"/>
                </a:cubicBezTo>
                <a:cubicBezTo>
                  <a:pt x="0" y="1806"/>
                  <a:pt x="539" y="2344"/>
                  <a:pt x="1172" y="2344"/>
                </a:cubicBezTo>
                <a:cubicBezTo>
                  <a:pt x="1806" y="2344"/>
                  <a:pt x="2344" y="1806"/>
                  <a:pt x="2344" y="1173"/>
                </a:cubicBezTo>
                <a:cubicBezTo>
                  <a:pt x="2344" y="539"/>
                  <a:pt x="1806" y="1"/>
                  <a:pt x="1172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2645;p30">
            <a:extLst>
              <a:ext uri="{FF2B5EF4-FFF2-40B4-BE49-F238E27FC236}">
                <a16:creationId xmlns:a16="http://schemas.microsoft.com/office/drawing/2014/main" id="{DC74A66E-4532-A54F-C18A-73A3454C276C}"/>
              </a:ext>
            </a:extLst>
          </p:cNvPr>
          <p:cNvSpPr/>
          <p:nvPr/>
        </p:nvSpPr>
        <p:spPr>
          <a:xfrm>
            <a:off x="4504287" y="2899870"/>
            <a:ext cx="70250" cy="70662"/>
          </a:xfrm>
          <a:custGeom>
            <a:avLst/>
            <a:gdLst/>
            <a:ahLst/>
            <a:cxnLst/>
            <a:rect l="l" t="t" r="r" b="b"/>
            <a:pathLst>
              <a:path w="2344" h="2313" extrusionOk="0">
                <a:moveTo>
                  <a:pt x="1172" y="1"/>
                </a:moveTo>
                <a:cubicBezTo>
                  <a:pt x="539" y="1"/>
                  <a:pt x="0" y="507"/>
                  <a:pt x="0" y="1172"/>
                </a:cubicBezTo>
                <a:cubicBezTo>
                  <a:pt x="0" y="1806"/>
                  <a:pt x="539" y="2312"/>
                  <a:pt x="1172" y="2312"/>
                </a:cubicBezTo>
                <a:cubicBezTo>
                  <a:pt x="1806" y="2312"/>
                  <a:pt x="2344" y="1806"/>
                  <a:pt x="2344" y="1172"/>
                </a:cubicBezTo>
                <a:cubicBezTo>
                  <a:pt x="2344" y="507"/>
                  <a:pt x="1806" y="1"/>
                  <a:pt x="1172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2646;p30">
            <a:extLst>
              <a:ext uri="{FF2B5EF4-FFF2-40B4-BE49-F238E27FC236}">
                <a16:creationId xmlns:a16="http://schemas.microsoft.com/office/drawing/2014/main" id="{D0D16B07-B86A-8179-EFF6-353F84A8F748}"/>
              </a:ext>
            </a:extLst>
          </p:cNvPr>
          <p:cNvSpPr/>
          <p:nvPr/>
        </p:nvSpPr>
        <p:spPr>
          <a:xfrm>
            <a:off x="4504287" y="3057569"/>
            <a:ext cx="70250" cy="71640"/>
          </a:xfrm>
          <a:custGeom>
            <a:avLst/>
            <a:gdLst/>
            <a:ahLst/>
            <a:cxnLst/>
            <a:rect l="l" t="t" r="r" b="b"/>
            <a:pathLst>
              <a:path w="2344" h="2345" extrusionOk="0">
                <a:moveTo>
                  <a:pt x="1172" y="1"/>
                </a:moveTo>
                <a:cubicBezTo>
                  <a:pt x="539" y="1"/>
                  <a:pt x="0" y="539"/>
                  <a:pt x="0" y="1172"/>
                </a:cubicBezTo>
                <a:cubicBezTo>
                  <a:pt x="0" y="1806"/>
                  <a:pt x="539" y="2344"/>
                  <a:pt x="1172" y="2344"/>
                </a:cubicBezTo>
                <a:cubicBezTo>
                  <a:pt x="1806" y="2344"/>
                  <a:pt x="2344" y="1806"/>
                  <a:pt x="2344" y="1172"/>
                </a:cubicBezTo>
                <a:cubicBezTo>
                  <a:pt x="2344" y="539"/>
                  <a:pt x="1806" y="1"/>
                  <a:pt x="1172" y="1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647;p30">
            <a:extLst>
              <a:ext uri="{FF2B5EF4-FFF2-40B4-BE49-F238E27FC236}">
                <a16:creationId xmlns:a16="http://schemas.microsoft.com/office/drawing/2014/main" id="{59719DFC-0C80-3B11-DD49-3A3589EB2757}"/>
              </a:ext>
            </a:extLst>
          </p:cNvPr>
          <p:cNvSpPr/>
          <p:nvPr/>
        </p:nvSpPr>
        <p:spPr>
          <a:xfrm>
            <a:off x="4504287" y="3216246"/>
            <a:ext cx="70250" cy="70662"/>
          </a:xfrm>
          <a:custGeom>
            <a:avLst/>
            <a:gdLst/>
            <a:ahLst/>
            <a:cxnLst/>
            <a:rect l="l" t="t" r="r" b="b"/>
            <a:pathLst>
              <a:path w="2344" h="2313" extrusionOk="0">
                <a:moveTo>
                  <a:pt x="1172" y="0"/>
                </a:moveTo>
                <a:cubicBezTo>
                  <a:pt x="539" y="0"/>
                  <a:pt x="0" y="507"/>
                  <a:pt x="0" y="1172"/>
                </a:cubicBezTo>
                <a:cubicBezTo>
                  <a:pt x="0" y="1805"/>
                  <a:pt x="539" y="2312"/>
                  <a:pt x="1172" y="2312"/>
                </a:cubicBezTo>
                <a:cubicBezTo>
                  <a:pt x="1806" y="2312"/>
                  <a:pt x="2344" y="1805"/>
                  <a:pt x="2344" y="1172"/>
                </a:cubicBezTo>
                <a:cubicBezTo>
                  <a:pt x="2344" y="507"/>
                  <a:pt x="1806" y="0"/>
                  <a:pt x="1172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2651;p30">
            <a:extLst>
              <a:ext uri="{FF2B5EF4-FFF2-40B4-BE49-F238E27FC236}">
                <a16:creationId xmlns:a16="http://schemas.microsoft.com/office/drawing/2014/main" id="{E4F6E84B-4871-EC29-60A4-6C0AF7646A4D}"/>
              </a:ext>
            </a:extLst>
          </p:cNvPr>
          <p:cNvSpPr/>
          <p:nvPr/>
        </p:nvSpPr>
        <p:spPr>
          <a:xfrm>
            <a:off x="6160897" y="1829826"/>
            <a:ext cx="69321" cy="71640"/>
          </a:xfrm>
          <a:custGeom>
            <a:avLst/>
            <a:gdLst/>
            <a:ahLst/>
            <a:cxnLst/>
            <a:rect l="l" t="t" r="r" b="b"/>
            <a:pathLst>
              <a:path w="2313" h="2345" extrusionOk="0">
                <a:moveTo>
                  <a:pt x="1172" y="1"/>
                </a:moveTo>
                <a:cubicBezTo>
                  <a:pt x="507" y="1"/>
                  <a:pt x="0" y="539"/>
                  <a:pt x="0" y="1172"/>
                </a:cubicBezTo>
                <a:cubicBezTo>
                  <a:pt x="0" y="1806"/>
                  <a:pt x="507" y="2344"/>
                  <a:pt x="1172" y="2344"/>
                </a:cubicBezTo>
                <a:cubicBezTo>
                  <a:pt x="1806" y="2344"/>
                  <a:pt x="2312" y="1806"/>
                  <a:pt x="2312" y="1172"/>
                </a:cubicBezTo>
                <a:cubicBezTo>
                  <a:pt x="2312" y="539"/>
                  <a:pt x="1806" y="1"/>
                  <a:pt x="1172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2652;p30">
            <a:extLst>
              <a:ext uri="{FF2B5EF4-FFF2-40B4-BE49-F238E27FC236}">
                <a16:creationId xmlns:a16="http://schemas.microsoft.com/office/drawing/2014/main" id="{DFBE7E28-AB0A-ED99-0A17-2241A75A3F5F}"/>
              </a:ext>
            </a:extLst>
          </p:cNvPr>
          <p:cNvSpPr/>
          <p:nvPr/>
        </p:nvSpPr>
        <p:spPr>
          <a:xfrm>
            <a:off x="6160897" y="1988502"/>
            <a:ext cx="69321" cy="70662"/>
          </a:xfrm>
          <a:custGeom>
            <a:avLst/>
            <a:gdLst/>
            <a:ahLst/>
            <a:cxnLst/>
            <a:rect l="l" t="t" r="r" b="b"/>
            <a:pathLst>
              <a:path w="2313" h="2313" extrusionOk="0">
                <a:moveTo>
                  <a:pt x="1172" y="0"/>
                </a:moveTo>
                <a:cubicBezTo>
                  <a:pt x="507" y="0"/>
                  <a:pt x="0" y="507"/>
                  <a:pt x="0" y="1172"/>
                </a:cubicBezTo>
                <a:cubicBezTo>
                  <a:pt x="0" y="1806"/>
                  <a:pt x="507" y="2312"/>
                  <a:pt x="1172" y="2312"/>
                </a:cubicBezTo>
                <a:cubicBezTo>
                  <a:pt x="1806" y="2312"/>
                  <a:pt x="2312" y="1806"/>
                  <a:pt x="2312" y="1172"/>
                </a:cubicBezTo>
                <a:cubicBezTo>
                  <a:pt x="2312" y="507"/>
                  <a:pt x="1806" y="0"/>
                  <a:pt x="1172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2653;p30">
            <a:extLst>
              <a:ext uri="{FF2B5EF4-FFF2-40B4-BE49-F238E27FC236}">
                <a16:creationId xmlns:a16="http://schemas.microsoft.com/office/drawing/2014/main" id="{4F305FB9-62A5-6897-97BC-A3DA8F80E149}"/>
              </a:ext>
            </a:extLst>
          </p:cNvPr>
          <p:cNvSpPr/>
          <p:nvPr/>
        </p:nvSpPr>
        <p:spPr>
          <a:xfrm>
            <a:off x="6160897" y="2146202"/>
            <a:ext cx="69321" cy="71609"/>
          </a:xfrm>
          <a:custGeom>
            <a:avLst/>
            <a:gdLst/>
            <a:ahLst/>
            <a:cxnLst/>
            <a:rect l="l" t="t" r="r" b="b"/>
            <a:pathLst>
              <a:path w="2313" h="2344" extrusionOk="0">
                <a:moveTo>
                  <a:pt x="1172" y="0"/>
                </a:moveTo>
                <a:cubicBezTo>
                  <a:pt x="507" y="0"/>
                  <a:pt x="0" y="539"/>
                  <a:pt x="0" y="1172"/>
                </a:cubicBezTo>
                <a:cubicBezTo>
                  <a:pt x="0" y="1806"/>
                  <a:pt x="507" y="2344"/>
                  <a:pt x="1172" y="2344"/>
                </a:cubicBezTo>
                <a:cubicBezTo>
                  <a:pt x="1806" y="2344"/>
                  <a:pt x="2312" y="1806"/>
                  <a:pt x="2312" y="1172"/>
                </a:cubicBezTo>
                <a:cubicBezTo>
                  <a:pt x="2312" y="539"/>
                  <a:pt x="1806" y="0"/>
                  <a:pt x="1172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2654;p30">
            <a:extLst>
              <a:ext uri="{FF2B5EF4-FFF2-40B4-BE49-F238E27FC236}">
                <a16:creationId xmlns:a16="http://schemas.microsoft.com/office/drawing/2014/main" id="{07D3FB45-9C31-ECFC-7B10-8A134B85B52D}"/>
              </a:ext>
            </a:extLst>
          </p:cNvPr>
          <p:cNvSpPr/>
          <p:nvPr/>
        </p:nvSpPr>
        <p:spPr>
          <a:xfrm>
            <a:off x="6160897" y="2304878"/>
            <a:ext cx="69321" cy="70632"/>
          </a:xfrm>
          <a:custGeom>
            <a:avLst/>
            <a:gdLst/>
            <a:ahLst/>
            <a:cxnLst/>
            <a:rect l="l" t="t" r="r" b="b"/>
            <a:pathLst>
              <a:path w="2313" h="2312" extrusionOk="0">
                <a:moveTo>
                  <a:pt x="1172" y="0"/>
                </a:moveTo>
                <a:cubicBezTo>
                  <a:pt x="507" y="0"/>
                  <a:pt x="0" y="507"/>
                  <a:pt x="0" y="1172"/>
                </a:cubicBezTo>
                <a:cubicBezTo>
                  <a:pt x="0" y="1805"/>
                  <a:pt x="507" y="2312"/>
                  <a:pt x="1172" y="2312"/>
                </a:cubicBezTo>
                <a:cubicBezTo>
                  <a:pt x="1806" y="2312"/>
                  <a:pt x="2312" y="1805"/>
                  <a:pt x="2312" y="1172"/>
                </a:cubicBezTo>
                <a:cubicBezTo>
                  <a:pt x="2312" y="507"/>
                  <a:pt x="1806" y="0"/>
                  <a:pt x="1172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2721;p30">
            <a:extLst>
              <a:ext uri="{FF2B5EF4-FFF2-40B4-BE49-F238E27FC236}">
                <a16:creationId xmlns:a16="http://schemas.microsoft.com/office/drawing/2014/main" id="{7CABB4C6-31DB-E817-BECB-416C8DD7E572}"/>
              </a:ext>
            </a:extLst>
          </p:cNvPr>
          <p:cNvSpPr txBox="1"/>
          <p:nvPr/>
        </p:nvSpPr>
        <p:spPr>
          <a:xfrm>
            <a:off x="0" y="3496116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Data collection</a:t>
            </a:r>
          </a:p>
        </p:txBody>
      </p:sp>
      <p:sp>
        <p:nvSpPr>
          <p:cNvPr id="171" name="Google Shape;2723;p30">
            <a:extLst>
              <a:ext uri="{FF2B5EF4-FFF2-40B4-BE49-F238E27FC236}">
                <a16:creationId xmlns:a16="http://schemas.microsoft.com/office/drawing/2014/main" id="{AEB9CB34-6B92-BE4B-D6D2-00117847F3D5}"/>
              </a:ext>
            </a:extLst>
          </p:cNvPr>
          <p:cNvSpPr txBox="1"/>
          <p:nvPr/>
        </p:nvSpPr>
        <p:spPr>
          <a:xfrm>
            <a:off x="1395804" y="1262791"/>
            <a:ext cx="2453285" cy="295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Face Detection</a:t>
            </a:r>
          </a:p>
        </p:txBody>
      </p:sp>
      <p:sp>
        <p:nvSpPr>
          <p:cNvPr id="174" name="Google Shape;2725;p30">
            <a:extLst>
              <a:ext uri="{FF2B5EF4-FFF2-40B4-BE49-F238E27FC236}">
                <a16:creationId xmlns:a16="http://schemas.microsoft.com/office/drawing/2014/main" id="{50796CE5-57E1-BD25-57CE-25F13B4DC6F4}"/>
              </a:ext>
            </a:extLst>
          </p:cNvPr>
          <p:cNvSpPr txBox="1"/>
          <p:nvPr/>
        </p:nvSpPr>
        <p:spPr>
          <a:xfrm>
            <a:off x="3336992" y="3398134"/>
            <a:ext cx="2161423" cy="430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Preprocessing</a:t>
            </a:r>
            <a:endParaRPr sz="1800" dirty="0">
              <a:solidFill>
                <a:schemeClr val="bg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5" name="Google Shape;2727;p30">
            <a:extLst>
              <a:ext uri="{FF2B5EF4-FFF2-40B4-BE49-F238E27FC236}">
                <a16:creationId xmlns:a16="http://schemas.microsoft.com/office/drawing/2014/main" id="{EF1320CE-A1F0-BFE3-6530-083343B34C76}"/>
              </a:ext>
            </a:extLst>
          </p:cNvPr>
          <p:cNvSpPr txBox="1"/>
          <p:nvPr/>
        </p:nvSpPr>
        <p:spPr>
          <a:xfrm>
            <a:off x="5083173" y="1328457"/>
            <a:ext cx="2385768" cy="352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CNN Training</a:t>
            </a:r>
          </a:p>
        </p:txBody>
      </p:sp>
      <p:sp>
        <p:nvSpPr>
          <p:cNvPr id="176" name="Google Shape;2593;p30">
            <a:extLst>
              <a:ext uri="{FF2B5EF4-FFF2-40B4-BE49-F238E27FC236}">
                <a16:creationId xmlns:a16="http://schemas.microsoft.com/office/drawing/2014/main" id="{A5953C65-AE76-B340-79DD-69956EA6AE44}"/>
              </a:ext>
            </a:extLst>
          </p:cNvPr>
          <p:cNvSpPr/>
          <p:nvPr/>
        </p:nvSpPr>
        <p:spPr>
          <a:xfrm>
            <a:off x="7877004" y="2459909"/>
            <a:ext cx="196485" cy="200286"/>
          </a:xfrm>
          <a:custGeom>
            <a:avLst/>
            <a:gdLst/>
            <a:ahLst/>
            <a:cxnLst/>
            <a:rect l="l" t="t" r="r" b="b"/>
            <a:pathLst>
              <a:path w="6556" h="6556" extrusionOk="0">
                <a:moveTo>
                  <a:pt x="3294" y="0"/>
                </a:moveTo>
                <a:cubicBezTo>
                  <a:pt x="1489" y="0"/>
                  <a:pt x="0" y="1489"/>
                  <a:pt x="0" y="3294"/>
                </a:cubicBezTo>
                <a:cubicBezTo>
                  <a:pt x="0" y="5099"/>
                  <a:pt x="1489" y="6556"/>
                  <a:pt x="3294" y="6556"/>
                </a:cubicBezTo>
                <a:cubicBezTo>
                  <a:pt x="5099" y="6556"/>
                  <a:pt x="6556" y="5099"/>
                  <a:pt x="6556" y="3294"/>
                </a:cubicBezTo>
                <a:cubicBezTo>
                  <a:pt x="6556" y="1489"/>
                  <a:pt x="5099" y="0"/>
                  <a:pt x="32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2594;p30">
            <a:extLst>
              <a:ext uri="{FF2B5EF4-FFF2-40B4-BE49-F238E27FC236}">
                <a16:creationId xmlns:a16="http://schemas.microsoft.com/office/drawing/2014/main" id="{C5B016E4-D477-A195-BCCA-66ECD3686AF9}"/>
              </a:ext>
            </a:extLst>
          </p:cNvPr>
          <p:cNvSpPr/>
          <p:nvPr/>
        </p:nvSpPr>
        <p:spPr>
          <a:xfrm>
            <a:off x="7887434" y="2480714"/>
            <a:ext cx="175626" cy="159257"/>
          </a:xfrm>
          <a:custGeom>
            <a:avLst/>
            <a:gdLst/>
            <a:ahLst/>
            <a:cxnLst/>
            <a:rect l="l" t="t" r="r" b="b"/>
            <a:pathLst>
              <a:path w="5860" h="5213" extrusionOk="0">
                <a:moveTo>
                  <a:pt x="2957" y="1"/>
                </a:moveTo>
                <a:cubicBezTo>
                  <a:pt x="2680" y="1"/>
                  <a:pt x="2399" y="47"/>
                  <a:pt x="2123" y="143"/>
                </a:cubicBezTo>
                <a:cubicBezTo>
                  <a:pt x="761" y="586"/>
                  <a:pt x="1" y="2043"/>
                  <a:pt x="476" y="3436"/>
                </a:cubicBezTo>
                <a:cubicBezTo>
                  <a:pt x="831" y="4528"/>
                  <a:pt x="1859" y="5213"/>
                  <a:pt x="2954" y="5213"/>
                </a:cubicBezTo>
                <a:cubicBezTo>
                  <a:pt x="3224" y="5213"/>
                  <a:pt x="3499" y="5171"/>
                  <a:pt x="3769" y="5083"/>
                </a:cubicBezTo>
                <a:cubicBezTo>
                  <a:pt x="5131" y="4640"/>
                  <a:pt x="5859" y="3151"/>
                  <a:pt x="5416" y="1790"/>
                </a:cubicBezTo>
                <a:cubicBezTo>
                  <a:pt x="5063" y="704"/>
                  <a:pt x="4045" y="1"/>
                  <a:pt x="2957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2595;p30">
            <a:extLst>
              <a:ext uri="{FF2B5EF4-FFF2-40B4-BE49-F238E27FC236}">
                <a16:creationId xmlns:a16="http://schemas.microsoft.com/office/drawing/2014/main" id="{622FA747-9C6B-7766-0E2C-7EF43BF5FE59}"/>
              </a:ext>
            </a:extLst>
          </p:cNvPr>
          <p:cNvSpPr/>
          <p:nvPr/>
        </p:nvSpPr>
        <p:spPr>
          <a:xfrm>
            <a:off x="7892199" y="2509247"/>
            <a:ext cx="159472" cy="130693"/>
          </a:xfrm>
          <a:custGeom>
            <a:avLst/>
            <a:gdLst/>
            <a:ahLst/>
            <a:cxnLst/>
            <a:rect l="l" t="t" r="r" b="b"/>
            <a:pathLst>
              <a:path w="5321" h="4278" extrusionOk="0">
                <a:moveTo>
                  <a:pt x="760" y="1"/>
                </a:moveTo>
                <a:cubicBezTo>
                  <a:pt x="190" y="729"/>
                  <a:pt x="0" y="1711"/>
                  <a:pt x="380" y="2629"/>
                </a:cubicBezTo>
                <a:cubicBezTo>
                  <a:pt x="789" y="3663"/>
                  <a:pt x="1745" y="4277"/>
                  <a:pt x="2778" y="4277"/>
                </a:cubicBezTo>
                <a:cubicBezTo>
                  <a:pt x="3106" y="4277"/>
                  <a:pt x="3441" y="4215"/>
                  <a:pt x="3769" y="4086"/>
                </a:cubicBezTo>
                <a:cubicBezTo>
                  <a:pt x="4560" y="3769"/>
                  <a:pt x="5130" y="3104"/>
                  <a:pt x="5320" y="2312"/>
                </a:cubicBezTo>
                <a:lnTo>
                  <a:pt x="5320" y="2312"/>
                </a:lnTo>
                <a:cubicBezTo>
                  <a:pt x="5035" y="2629"/>
                  <a:pt x="4687" y="2914"/>
                  <a:pt x="4275" y="3072"/>
                </a:cubicBezTo>
                <a:cubicBezTo>
                  <a:pt x="3954" y="3203"/>
                  <a:pt x="3622" y="3264"/>
                  <a:pt x="3295" y="3264"/>
                </a:cubicBezTo>
                <a:cubicBezTo>
                  <a:pt x="2268" y="3264"/>
                  <a:pt x="1295" y="2656"/>
                  <a:pt x="887" y="1647"/>
                </a:cubicBezTo>
                <a:cubicBezTo>
                  <a:pt x="665" y="1109"/>
                  <a:pt x="633" y="539"/>
                  <a:pt x="760" y="1"/>
                </a:cubicBez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2597;p30">
            <a:extLst>
              <a:ext uri="{FF2B5EF4-FFF2-40B4-BE49-F238E27FC236}">
                <a16:creationId xmlns:a16="http://schemas.microsoft.com/office/drawing/2014/main" id="{A65A33AE-4650-0069-9A38-FC59729EB53B}"/>
              </a:ext>
            </a:extLst>
          </p:cNvPr>
          <p:cNvSpPr/>
          <p:nvPr/>
        </p:nvSpPr>
        <p:spPr>
          <a:xfrm>
            <a:off x="7482176" y="1104467"/>
            <a:ext cx="984254" cy="1003323"/>
          </a:xfrm>
          <a:custGeom>
            <a:avLst/>
            <a:gdLst/>
            <a:ahLst/>
            <a:cxnLst/>
            <a:rect l="l" t="t" r="r" b="b"/>
            <a:pathLst>
              <a:path w="32841" h="32842" extrusionOk="0">
                <a:moveTo>
                  <a:pt x="16436" y="0"/>
                </a:moveTo>
                <a:cubicBezTo>
                  <a:pt x="7347" y="0"/>
                  <a:pt x="0" y="7348"/>
                  <a:pt x="0" y="16405"/>
                </a:cubicBezTo>
                <a:cubicBezTo>
                  <a:pt x="0" y="25462"/>
                  <a:pt x="7347" y="32841"/>
                  <a:pt x="16436" y="32841"/>
                </a:cubicBezTo>
                <a:cubicBezTo>
                  <a:pt x="25494" y="32841"/>
                  <a:pt x="32841" y="25462"/>
                  <a:pt x="32841" y="16405"/>
                </a:cubicBezTo>
                <a:cubicBezTo>
                  <a:pt x="32841" y="7348"/>
                  <a:pt x="25494" y="0"/>
                  <a:pt x="16436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2604;p30">
            <a:extLst>
              <a:ext uri="{FF2B5EF4-FFF2-40B4-BE49-F238E27FC236}">
                <a16:creationId xmlns:a16="http://schemas.microsoft.com/office/drawing/2014/main" id="{FC6CC6CB-61EE-F13D-2601-7660B3D23477}"/>
              </a:ext>
            </a:extLst>
          </p:cNvPr>
          <p:cNvSpPr/>
          <p:nvPr/>
        </p:nvSpPr>
        <p:spPr>
          <a:xfrm>
            <a:off x="7932060" y="2745307"/>
            <a:ext cx="69291" cy="71640"/>
          </a:xfrm>
          <a:custGeom>
            <a:avLst/>
            <a:gdLst/>
            <a:ahLst/>
            <a:cxnLst/>
            <a:rect l="l" t="t" r="r" b="b"/>
            <a:pathLst>
              <a:path w="2312" h="2345" extrusionOk="0">
                <a:moveTo>
                  <a:pt x="1172" y="1"/>
                </a:moveTo>
                <a:cubicBezTo>
                  <a:pt x="507" y="1"/>
                  <a:pt x="0" y="539"/>
                  <a:pt x="0" y="1173"/>
                </a:cubicBezTo>
                <a:cubicBezTo>
                  <a:pt x="0" y="1806"/>
                  <a:pt x="507" y="2344"/>
                  <a:pt x="1172" y="2344"/>
                </a:cubicBezTo>
                <a:cubicBezTo>
                  <a:pt x="1805" y="2344"/>
                  <a:pt x="2312" y="1806"/>
                  <a:pt x="2312" y="1173"/>
                </a:cubicBezTo>
                <a:cubicBezTo>
                  <a:pt x="2312" y="539"/>
                  <a:pt x="1805" y="1"/>
                  <a:pt x="1172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2605;p30">
            <a:extLst>
              <a:ext uri="{FF2B5EF4-FFF2-40B4-BE49-F238E27FC236}">
                <a16:creationId xmlns:a16="http://schemas.microsoft.com/office/drawing/2014/main" id="{F005B4C2-CA7A-28D6-F8BE-617916A37263}"/>
              </a:ext>
            </a:extLst>
          </p:cNvPr>
          <p:cNvSpPr/>
          <p:nvPr/>
        </p:nvSpPr>
        <p:spPr>
          <a:xfrm>
            <a:off x="7932060" y="2903984"/>
            <a:ext cx="69291" cy="70662"/>
          </a:xfrm>
          <a:custGeom>
            <a:avLst/>
            <a:gdLst/>
            <a:ahLst/>
            <a:cxnLst/>
            <a:rect l="l" t="t" r="r" b="b"/>
            <a:pathLst>
              <a:path w="2312" h="2313" extrusionOk="0">
                <a:moveTo>
                  <a:pt x="1172" y="1"/>
                </a:moveTo>
                <a:cubicBezTo>
                  <a:pt x="507" y="1"/>
                  <a:pt x="0" y="507"/>
                  <a:pt x="0" y="1172"/>
                </a:cubicBezTo>
                <a:cubicBezTo>
                  <a:pt x="0" y="1806"/>
                  <a:pt x="507" y="2312"/>
                  <a:pt x="1172" y="2312"/>
                </a:cubicBezTo>
                <a:cubicBezTo>
                  <a:pt x="1805" y="2312"/>
                  <a:pt x="2312" y="1806"/>
                  <a:pt x="2312" y="1172"/>
                </a:cubicBezTo>
                <a:cubicBezTo>
                  <a:pt x="2312" y="507"/>
                  <a:pt x="1805" y="1"/>
                  <a:pt x="1172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2606;p30">
            <a:extLst>
              <a:ext uri="{FF2B5EF4-FFF2-40B4-BE49-F238E27FC236}">
                <a16:creationId xmlns:a16="http://schemas.microsoft.com/office/drawing/2014/main" id="{FFC2179D-A7F2-7352-4A52-19D497905DE6}"/>
              </a:ext>
            </a:extLst>
          </p:cNvPr>
          <p:cNvSpPr/>
          <p:nvPr/>
        </p:nvSpPr>
        <p:spPr>
          <a:xfrm>
            <a:off x="7932060" y="3061683"/>
            <a:ext cx="69291" cy="71640"/>
          </a:xfrm>
          <a:custGeom>
            <a:avLst/>
            <a:gdLst/>
            <a:ahLst/>
            <a:cxnLst/>
            <a:rect l="l" t="t" r="r" b="b"/>
            <a:pathLst>
              <a:path w="2312" h="2345" extrusionOk="0">
                <a:moveTo>
                  <a:pt x="1172" y="1"/>
                </a:moveTo>
                <a:cubicBezTo>
                  <a:pt x="507" y="1"/>
                  <a:pt x="0" y="539"/>
                  <a:pt x="0" y="1172"/>
                </a:cubicBezTo>
                <a:cubicBezTo>
                  <a:pt x="0" y="1806"/>
                  <a:pt x="507" y="2344"/>
                  <a:pt x="1172" y="2344"/>
                </a:cubicBezTo>
                <a:cubicBezTo>
                  <a:pt x="1805" y="2344"/>
                  <a:pt x="2312" y="1806"/>
                  <a:pt x="2312" y="1172"/>
                </a:cubicBezTo>
                <a:cubicBezTo>
                  <a:pt x="2312" y="539"/>
                  <a:pt x="1805" y="1"/>
                  <a:pt x="1172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2607;p30">
            <a:extLst>
              <a:ext uri="{FF2B5EF4-FFF2-40B4-BE49-F238E27FC236}">
                <a16:creationId xmlns:a16="http://schemas.microsoft.com/office/drawing/2014/main" id="{9EC8C824-98E3-7D97-314A-E66CF805C2BC}"/>
              </a:ext>
            </a:extLst>
          </p:cNvPr>
          <p:cNvSpPr/>
          <p:nvPr/>
        </p:nvSpPr>
        <p:spPr>
          <a:xfrm>
            <a:off x="7932060" y="3220360"/>
            <a:ext cx="69291" cy="70662"/>
          </a:xfrm>
          <a:custGeom>
            <a:avLst/>
            <a:gdLst/>
            <a:ahLst/>
            <a:cxnLst/>
            <a:rect l="l" t="t" r="r" b="b"/>
            <a:pathLst>
              <a:path w="2312" h="2313" extrusionOk="0">
                <a:moveTo>
                  <a:pt x="1172" y="0"/>
                </a:moveTo>
                <a:cubicBezTo>
                  <a:pt x="507" y="0"/>
                  <a:pt x="0" y="507"/>
                  <a:pt x="0" y="1172"/>
                </a:cubicBezTo>
                <a:cubicBezTo>
                  <a:pt x="0" y="1805"/>
                  <a:pt x="507" y="2312"/>
                  <a:pt x="1172" y="2312"/>
                </a:cubicBezTo>
                <a:cubicBezTo>
                  <a:pt x="1805" y="2312"/>
                  <a:pt x="2312" y="1805"/>
                  <a:pt x="2312" y="1172"/>
                </a:cubicBezTo>
                <a:cubicBezTo>
                  <a:pt x="2312" y="507"/>
                  <a:pt x="1805" y="0"/>
                  <a:pt x="1172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2721;p30">
            <a:extLst>
              <a:ext uri="{FF2B5EF4-FFF2-40B4-BE49-F238E27FC236}">
                <a16:creationId xmlns:a16="http://schemas.microsoft.com/office/drawing/2014/main" id="{03EFD863-B474-4377-B3E4-4BD00C1299FE}"/>
              </a:ext>
            </a:extLst>
          </p:cNvPr>
          <p:cNvSpPr txBox="1"/>
          <p:nvPr/>
        </p:nvSpPr>
        <p:spPr>
          <a:xfrm>
            <a:off x="7101484" y="3473881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Expressions Recognition</a:t>
            </a:r>
          </a:p>
        </p:txBody>
      </p:sp>
      <p:sp>
        <p:nvSpPr>
          <p:cNvPr id="327" name="משולש שווה-שוקיים 326">
            <a:extLst>
              <a:ext uri="{FF2B5EF4-FFF2-40B4-BE49-F238E27FC236}">
                <a16:creationId xmlns:a16="http://schemas.microsoft.com/office/drawing/2014/main" id="{3C7C3660-D454-7C4C-6C6F-E0C0AD3F11D9}"/>
              </a:ext>
            </a:extLst>
          </p:cNvPr>
          <p:cNvSpPr/>
          <p:nvPr/>
        </p:nvSpPr>
        <p:spPr>
          <a:xfrm rot="5400000">
            <a:off x="1633223" y="2380547"/>
            <a:ext cx="301509" cy="302254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328" name="משולש שווה-שוקיים 327">
            <a:extLst>
              <a:ext uri="{FF2B5EF4-FFF2-40B4-BE49-F238E27FC236}">
                <a16:creationId xmlns:a16="http://schemas.microsoft.com/office/drawing/2014/main" id="{601839C2-22BE-DEEF-EE28-1385D9E22586}"/>
              </a:ext>
            </a:extLst>
          </p:cNvPr>
          <p:cNvSpPr/>
          <p:nvPr/>
        </p:nvSpPr>
        <p:spPr>
          <a:xfrm rot="5400000">
            <a:off x="3516746" y="2392693"/>
            <a:ext cx="301509" cy="302254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329" name="משולש שווה-שוקיים 328">
            <a:extLst>
              <a:ext uri="{FF2B5EF4-FFF2-40B4-BE49-F238E27FC236}">
                <a16:creationId xmlns:a16="http://schemas.microsoft.com/office/drawing/2014/main" id="{6940CF73-E9AA-958D-7199-D585BC474E9E}"/>
              </a:ext>
            </a:extLst>
          </p:cNvPr>
          <p:cNvSpPr/>
          <p:nvPr/>
        </p:nvSpPr>
        <p:spPr>
          <a:xfrm rot="5400000">
            <a:off x="5276083" y="2392693"/>
            <a:ext cx="301509" cy="302254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330" name="משולש שווה-שוקיים 329">
            <a:extLst>
              <a:ext uri="{FF2B5EF4-FFF2-40B4-BE49-F238E27FC236}">
                <a16:creationId xmlns:a16="http://schemas.microsoft.com/office/drawing/2014/main" id="{1D9BC06E-E841-8978-00A1-696816A57E59}"/>
              </a:ext>
            </a:extLst>
          </p:cNvPr>
          <p:cNvSpPr/>
          <p:nvPr/>
        </p:nvSpPr>
        <p:spPr>
          <a:xfrm rot="5400000">
            <a:off x="7101856" y="2392694"/>
            <a:ext cx="301509" cy="302254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331" name="Google Shape;2599;p30">
            <a:extLst>
              <a:ext uri="{FF2B5EF4-FFF2-40B4-BE49-F238E27FC236}">
                <a16:creationId xmlns:a16="http://schemas.microsoft.com/office/drawing/2014/main" id="{154976D4-D248-733E-E2DC-4DAF9198351E}"/>
              </a:ext>
            </a:extLst>
          </p:cNvPr>
          <p:cNvSpPr/>
          <p:nvPr/>
        </p:nvSpPr>
        <p:spPr>
          <a:xfrm>
            <a:off x="380985" y="1129560"/>
            <a:ext cx="984284" cy="1003323"/>
          </a:xfrm>
          <a:custGeom>
            <a:avLst/>
            <a:gdLst/>
            <a:ahLst/>
            <a:cxnLst/>
            <a:rect l="l" t="t" r="r" b="b"/>
            <a:pathLst>
              <a:path w="32842" h="32842" extrusionOk="0">
                <a:moveTo>
                  <a:pt x="16437" y="0"/>
                </a:moveTo>
                <a:cubicBezTo>
                  <a:pt x="7348" y="0"/>
                  <a:pt x="1" y="7348"/>
                  <a:pt x="1" y="16405"/>
                </a:cubicBezTo>
                <a:cubicBezTo>
                  <a:pt x="1" y="25462"/>
                  <a:pt x="7348" y="32841"/>
                  <a:pt x="16437" y="32841"/>
                </a:cubicBezTo>
                <a:cubicBezTo>
                  <a:pt x="25495" y="32841"/>
                  <a:pt x="32842" y="25462"/>
                  <a:pt x="32842" y="16405"/>
                </a:cubicBezTo>
                <a:cubicBezTo>
                  <a:pt x="32842" y="7348"/>
                  <a:pt x="25495" y="0"/>
                  <a:pt x="164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32" name="קבוצה 331">
            <a:extLst>
              <a:ext uri="{FF2B5EF4-FFF2-40B4-BE49-F238E27FC236}">
                <a16:creationId xmlns:a16="http://schemas.microsoft.com/office/drawing/2014/main" id="{F6972DB8-68AE-3C20-031A-5CF75F95814C}"/>
              </a:ext>
            </a:extLst>
          </p:cNvPr>
          <p:cNvGrpSpPr/>
          <p:nvPr/>
        </p:nvGrpSpPr>
        <p:grpSpPr>
          <a:xfrm>
            <a:off x="611399" y="1251713"/>
            <a:ext cx="506798" cy="281654"/>
            <a:chOff x="3631872" y="874559"/>
            <a:chExt cx="506798" cy="281654"/>
          </a:xfrm>
          <a:solidFill>
            <a:schemeClr val="accent1">
              <a:lumMod val="50000"/>
            </a:schemeClr>
          </a:solidFill>
        </p:grpSpPr>
        <p:sp>
          <p:nvSpPr>
            <p:cNvPr id="333" name="Google Shape;3389;p36">
              <a:extLst>
                <a:ext uri="{FF2B5EF4-FFF2-40B4-BE49-F238E27FC236}">
                  <a16:creationId xmlns:a16="http://schemas.microsoft.com/office/drawing/2014/main" id="{EBD69738-E387-64A4-2C5B-280153AADFDA}"/>
                </a:ext>
              </a:extLst>
            </p:cNvPr>
            <p:cNvSpPr/>
            <p:nvPr/>
          </p:nvSpPr>
          <p:spPr>
            <a:xfrm rot="2831564">
              <a:off x="3952238" y="969780"/>
              <a:ext cx="281654" cy="91211"/>
            </a:xfrm>
            <a:custGeom>
              <a:avLst/>
              <a:gdLst/>
              <a:ahLst/>
              <a:cxnLst/>
              <a:rect l="l" t="t" r="r" b="b"/>
              <a:pathLst>
                <a:path w="12573" h="3801" extrusionOk="0">
                  <a:moveTo>
                    <a:pt x="8678" y="1"/>
                  </a:moveTo>
                  <a:cubicBezTo>
                    <a:pt x="8044" y="32"/>
                    <a:pt x="7411" y="127"/>
                    <a:pt x="6809" y="222"/>
                  </a:cubicBezTo>
                  <a:cubicBezTo>
                    <a:pt x="6714" y="254"/>
                    <a:pt x="6619" y="349"/>
                    <a:pt x="6651" y="444"/>
                  </a:cubicBezTo>
                  <a:cubicBezTo>
                    <a:pt x="6683" y="539"/>
                    <a:pt x="6746" y="602"/>
                    <a:pt x="6841" y="602"/>
                  </a:cubicBezTo>
                  <a:lnTo>
                    <a:pt x="6873" y="602"/>
                  </a:lnTo>
                  <a:cubicBezTo>
                    <a:pt x="7474" y="476"/>
                    <a:pt x="8076" y="412"/>
                    <a:pt x="8678" y="381"/>
                  </a:cubicBezTo>
                  <a:cubicBezTo>
                    <a:pt x="8804" y="349"/>
                    <a:pt x="8868" y="286"/>
                    <a:pt x="8868" y="159"/>
                  </a:cubicBezTo>
                  <a:cubicBezTo>
                    <a:pt x="8868" y="64"/>
                    <a:pt x="8773" y="1"/>
                    <a:pt x="8678" y="1"/>
                  </a:cubicBezTo>
                  <a:close/>
                  <a:moveTo>
                    <a:pt x="10508" y="26"/>
                  </a:moveTo>
                  <a:cubicBezTo>
                    <a:pt x="10427" y="26"/>
                    <a:pt x="10356" y="108"/>
                    <a:pt x="10356" y="191"/>
                  </a:cubicBezTo>
                  <a:cubicBezTo>
                    <a:pt x="10356" y="286"/>
                    <a:pt x="10419" y="381"/>
                    <a:pt x="10514" y="381"/>
                  </a:cubicBezTo>
                  <a:cubicBezTo>
                    <a:pt x="11148" y="444"/>
                    <a:pt x="11750" y="507"/>
                    <a:pt x="12351" y="634"/>
                  </a:cubicBezTo>
                  <a:lnTo>
                    <a:pt x="12383" y="634"/>
                  </a:lnTo>
                  <a:cubicBezTo>
                    <a:pt x="12478" y="634"/>
                    <a:pt x="12541" y="571"/>
                    <a:pt x="12573" y="507"/>
                  </a:cubicBezTo>
                  <a:cubicBezTo>
                    <a:pt x="12573" y="412"/>
                    <a:pt x="12510" y="317"/>
                    <a:pt x="12415" y="286"/>
                  </a:cubicBezTo>
                  <a:cubicBezTo>
                    <a:pt x="11813" y="159"/>
                    <a:pt x="11180" y="64"/>
                    <a:pt x="10546" y="32"/>
                  </a:cubicBezTo>
                  <a:cubicBezTo>
                    <a:pt x="10533" y="28"/>
                    <a:pt x="10521" y="26"/>
                    <a:pt x="10508" y="26"/>
                  </a:cubicBezTo>
                  <a:close/>
                  <a:moveTo>
                    <a:pt x="5025" y="689"/>
                  </a:moveTo>
                  <a:cubicBezTo>
                    <a:pt x="5007" y="689"/>
                    <a:pt x="4989" y="692"/>
                    <a:pt x="4972" y="697"/>
                  </a:cubicBezTo>
                  <a:cubicBezTo>
                    <a:pt x="4402" y="887"/>
                    <a:pt x="3801" y="1141"/>
                    <a:pt x="3231" y="1394"/>
                  </a:cubicBezTo>
                  <a:cubicBezTo>
                    <a:pt x="3136" y="1457"/>
                    <a:pt x="3104" y="1553"/>
                    <a:pt x="3136" y="1648"/>
                  </a:cubicBezTo>
                  <a:cubicBezTo>
                    <a:pt x="3167" y="1711"/>
                    <a:pt x="3262" y="1774"/>
                    <a:pt x="3326" y="1774"/>
                  </a:cubicBezTo>
                  <a:cubicBezTo>
                    <a:pt x="3357" y="1774"/>
                    <a:pt x="3357" y="1743"/>
                    <a:pt x="3389" y="1743"/>
                  </a:cubicBezTo>
                  <a:cubicBezTo>
                    <a:pt x="3959" y="1489"/>
                    <a:pt x="4529" y="1236"/>
                    <a:pt x="5099" y="1046"/>
                  </a:cubicBezTo>
                  <a:cubicBezTo>
                    <a:pt x="5194" y="1014"/>
                    <a:pt x="5257" y="919"/>
                    <a:pt x="5226" y="824"/>
                  </a:cubicBezTo>
                  <a:cubicBezTo>
                    <a:pt x="5200" y="746"/>
                    <a:pt x="5109" y="689"/>
                    <a:pt x="5025" y="689"/>
                  </a:cubicBezTo>
                  <a:close/>
                  <a:moveTo>
                    <a:pt x="1691" y="2311"/>
                  </a:moveTo>
                  <a:cubicBezTo>
                    <a:pt x="1655" y="2311"/>
                    <a:pt x="1617" y="2322"/>
                    <a:pt x="1584" y="2344"/>
                  </a:cubicBezTo>
                  <a:cubicBezTo>
                    <a:pt x="1077" y="2693"/>
                    <a:pt x="570" y="3073"/>
                    <a:pt x="95" y="3484"/>
                  </a:cubicBezTo>
                  <a:cubicBezTo>
                    <a:pt x="0" y="3548"/>
                    <a:pt x="0" y="3643"/>
                    <a:pt x="64" y="3738"/>
                  </a:cubicBezTo>
                  <a:cubicBezTo>
                    <a:pt x="95" y="3769"/>
                    <a:pt x="159" y="3801"/>
                    <a:pt x="222" y="3801"/>
                  </a:cubicBezTo>
                  <a:cubicBezTo>
                    <a:pt x="254" y="3801"/>
                    <a:pt x="285" y="3769"/>
                    <a:pt x="317" y="3738"/>
                  </a:cubicBezTo>
                  <a:cubicBezTo>
                    <a:pt x="792" y="3358"/>
                    <a:pt x="1299" y="2978"/>
                    <a:pt x="1805" y="2661"/>
                  </a:cubicBezTo>
                  <a:cubicBezTo>
                    <a:pt x="1869" y="2598"/>
                    <a:pt x="1900" y="2471"/>
                    <a:pt x="1837" y="2408"/>
                  </a:cubicBezTo>
                  <a:cubicBezTo>
                    <a:pt x="1817" y="2346"/>
                    <a:pt x="1757" y="2311"/>
                    <a:pt x="1691" y="23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89;p36">
              <a:extLst>
                <a:ext uri="{FF2B5EF4-FFF2-40B4-BE49-F238E27FC236}">
                  <a16:creationId xmlns:a16="http://schemas.microsoft.com/office/drawing/2014/main" id="{F5C64BC1-7C59-2A51-D743-31908F2B1126}"/>
                </a:ext>
              </a:extLst>
            </p:cNvPr>
            <p:cNvSpPr/>
            <p:nvPr/>
          </p:nvSpPr>
          <p:spPr>
            <a:xfrm rot="20971300">
              <a:off x="3631872" y="964686"/>
              <a:ext cx="301710" cy="85148"/>
            </a:xfrm>
            <a:custGeom>
              <a:avLst/>
              <a:gdLst/>
              <a:ahLst/>
              <a:cxnLst/>
              <a:rect l="l" t="t" r="r" b="b"/>
              <a:pathLst>
                <a:path w="12573" h="3801" extrusionOk="0">
                  <a:moveTo>
                    <a:pt x="8678" y="1"/>
                  </a:moveTo>
                  <a:cubicBezTo>
                    <a:pt x="8044" y="32"/>
                    <a:pt x="7411" y="127"/>
                    <a:pt x="6809" y="222"/>
                  </a:cubicBezTo>
                  <a:cubicBezTo>
                    <a:pt x="6714" y="254"/>
                    <a:pt x="6619" y="349"/>
                    <a:pt x="6651" y="444"/>
                  </a:cubicBezTo>
                  <a:cubicBezTo>
                    <a:pt x="6683" y="539"/>
                    <a:pt x="6746" y="602"/>
                    <a:pt x="6841" y="602"/>
                  </a:cubicBezTo>
                  <a:lnTo>
                    <a:pt x="6873" y="602"/>
                  </a:lnTo>
                  <a:cubicBezTo>
                    <a:pt x="7474" y="476"/>
                    <a:pt x="8076" y="412"/>
                    <a:pt x="8678" y="381"/>
                  </a:cubicBezTo>
                  <a:cubicBezTo>
                    <a:pt x="8804" y="349"/>
                    <a:pt x="8868" y="286"/>
                    <a:pt x="8868" y="159"/>
                  </a:cubicBezTo>
                  <a:cubicBezTo>
                    <a:pt x="8868" y="64"/>
                    <a:pt x="8773" y="1"/>
                    <a:pt x="8678" y="1"/>
                  </a:cubicBezTo>
                  <a:close/>
                  <a:moveTo>
                    <a:pt x="10508" y="26"/>
                  </a:moveTo>
                  <a:cubicBezTo>
                    <a:pt x="10427" y="26"/>
                    <a:pt x="10356" y="108"/>
                    <a:pt x="10356" y="191"/>
                  </a:cubicBezTo>
                  <a:cubicBezTo>
                    <a:pt x="10356" y="286"/>
                    <a:pt x="10419" y="381"/>
                    <a:pt x="10514" y="381"/>
                  </a:cubicBezTo>
                  <a:cubicBezTo>
                    <a:pt x="11148" y="444"/>
                    <a:pt x="11750" y="507"/>
                    <a:pt x="12351" y="634"/>
                  </a:cubicBezTo>
                  <a:lnTo>
                    <a:pt x="12383" y="634"/>
                  </a:lnTo>
                  <a:cubicBezTo>
                    <a:pt x="12478" y="634"/>
                    <a:pt x="12541" y="571"/>
                    <a:pt x="12573" y="507"/>
                  </a:cubicBezTo>
                  <a:cubicBezTo>
                    <a:pt x="12573" y="412"/>
                    <a:pt x="12510" y="317"/>
                    <a:pt x="12415" y="286"/>
                  </a:cubicBezTo>
                  <a:cubicBezTo>
                    <a:pt x="11813" y="159"/>
                    <a:pt x="11180" y="64"/>
                    <a:pt x="10546" y="32"/>
                  </a:cubicBezTo>
                  <a:cubicBezTo>
                    <a:pt x="10533" y="28"/>
                    <a:pt x="10521" y="26"/>
                    <a:pt x="10508" y="26"/>
                  </a:cubicBezTo>
                  <a:close/>
                  <a:moveTo>
                    <a:pt x="5025" y="689"/>
                  </a:moveTo>
                  <a:cubicBezTo>
                    <a:pt x="5007" y="689"/>
                    <a:pt x="4989" y="692"/>
                    <a:pt x="4972" y="697"/>
                  </a:cubicBezTo>
                  <a:cubicBezTo>
                    <a:pt x="4402" y="887"/>
                    <a:pt x="3801" y="1141"/>
                    <a:pt x="3231" y="1394"/>
                  </a:cubicBezTo>
                  <a:cubicBezTo>
                    <a:pt x="3136" y="1457"/>
                    <a:pt x="3104" y="1553"/>
                    <a:pt x="3136" y="1648"/>
                  </a:cubicBezTo>
                  <a:cubicBezTo>
                    <a:pt x="3167" y="1711"/>
                    <a:pt x="3262" y="1774"/>
                    <a:pt x="3326" y="1774"/>
                  </a:cubicBezTo>
                  <a:cubicBezTo>
                    <a:pt x="3357" y="1774"/>
                    <a:pt x="3357" y="1743"/>
                    <a:pt x="3389" y="1743"/>
                  </a:cubicBezTo>
                  <a:cubicBezTo>
                    <a:pt x="3959" y="1489"/>
                    <a:pt x="4529" y="1236"/>
                    <a:pt x="5099" y="1046"/>
                  </a:cubicBezTo>
                  <a:cubicBezTo>
                    <a:pt x="5194" y="1014"/>
                    <a:pt x="5257" y="919"/>
                    <a:pt x="5226" y="824"/>
                  </a:cubicBezTo>
                  <a:cubicBezTo>
                    <a:pt x="5200" y="746"/>
                    <a:pt x="5109" y="689"/>
                    <a:pt x="5025" y="689"/>
                  </a:cubicBezTo>
                  <a:close/>
                  <a:moveTo>
                    <a:pt x="1691" y="2311"/>
                  </a:moveTo>
                  <a:cubicBezTo>
                    <a:pt x="1655" y="2311"/>
                    <a:pt x="1617" y="2322"/>
                    <a:pt x="1584" y="2344"/>
                  </a:cubicBezTo>
                  <a:cubicBezTo>
                    <a:pt x="1077" y="2693"/>
                    <a:pt x="570" y="3073"/>
                    <a:pt x="95" y="3484"/>
                  </a:cubicBezTo>
                  <a:cubicBezTo>
                    <a:pt x="0" y="3548"/>
                    <a:pt x="0" y="3643"/>
                    <a:pt x="64" y="3738"/>
                  </a:cubicBezTo>
                  <a:cubicBezTo>
                    <a:pt x="95" y="3769"/>
                    <a:pt x="159" y="3801"/>
                    <a:pt x="222" y="3801"/>
                  </a:cubicBezTo>
                  <a:cubicBezTo>
                    <a:pt x="254" y="3801"/>
                    <a:pt x="285" y="3769"/>
                    <a:pt x="317" y="3738"/>
                  </a:cubicBezTo>
                  <a:cubicBezTo>
                    <a:pt x="792" y="3358"/>
                    <a:pt x="1299" y="2978"/>
                    <a:pt x="1805" y="2661"/>
                  </a:cubicBezTo>
                  <a:cubicBezTo>
                    <a:pt x="1869" y="2598"/>
                    <a:pt x="1900" y="2471"/>
                    <a:pt x="1837" y="2408"/>
                  </a:cubicBezTo>
                  <a:cubicBezTo>
                    <a:pt x="1817" y="2346"/>
                    <a:pt x="1757" y="2311"/>
                    <a:pt x="1691" y="23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קבוצה 334">
            <a:extLst>
              <a:ext uri="{FF2B5EF4-FFF2-40B4-BE49-F238E27FC236}">
                <a16:creationId xmlns:a16="http://schemas.microsoft.com/office/drawing/2014/main" id="{99DE9091-F7BE-1B9D-FD90-A61095B7D0A2}"/>
              </a:ext>
            </a:extLst>
          </p:cNvPr>
          <p:cNvGrpSpPr/>
          <p:nvPr/>
        </p:nvGrpSpPr>
        <p:grpSpPr>
          <a:xfrm>
            <a:off x="1013630" y="1322105"/>
            <a:ext cx="286374" cy="536705"/>
            <a:chOff x="1233706" y="2752520"/>
            <a:chExt cx="528407" cy="1122977"/>
          </a:xfrm>
        </p:grpSpPr>
        <p:sp>
          <p:nvSpPr>
            <p:cNvPr id="336" name="Google Shape;1900;p29">
              <a:extLst>
                <a:ext uri="{FF2B5EF4-FFF2-40B4-BE49-F238E27FC236}">
                  <a16:creationId xmlns:a16="http://schemas.microsoft.com/office/drawing/2014/main" id="{9CF30DB3-B1D7-8CBF-7E74-1559B5AE0C32}"/>
                </a:ext>
              </a:extLst>
            </p:cNvPr>
            <p:cNvSpPr/>
            <p:nvPr/>
          </p:nvSpPr>
          <p:spPr>
            <a:xfrm>
              <a:off x="1296062" y="3600994"/>
              <a:ext cx="403695" cy="248803"/>
            </a:xfrm>
            <a:custGeom>
              <a:avLst/>
              <a:gdLst/>
              <a:ahLst/>
              <a:cxnLst/>
              <a:rect l="l" t="t" r="r" b="b"/>
              <a:pathLst>
                <a:path w="14955" h="9217" extrusionOk="0">
                  <a:moveTo>
                    <a:pt x="14955" y="48"/>
                  </a:moveTo>
                  <a:lnTo>
                    <a:pt x="14955" y="93"/>
                  </a:lnTo>
                  <a:lnTo>
                    <a:pt x="14955" y="93"/>
                  </a:lnTo>
                  <a:cubicBezTo>
                    <a:pt x="14955" y="78"/>
                    <a:pt x="14955" y="63"/>
                    <a:pt x="14955" y="48"/>
                  </a:cubicBezTo>
                  <a:close/>
                  <a:moveTo>
                    <a:pt x="13" y="1"/>
                  </a:moveTo>
                  <a:lnTo>
                    <a:pt x="1" y="4882"/>
                  </a:lnTo>
                  <a:cubicBezTo>
                    <a:pt x="1" y="5990"/>
                    <a:pt x="727" y="7109"/>
                    <a:pt x="2203" y="7966"/>
                  </a:cubicBezTo>
                  <a:cubicBezTo>
                    <a:pt x="2382" y="8061"/>
                    <a:pt x="2560" y="8156"/>
                    <a:pt x="2751" y="8252"/>
                  </a:cubicBezTo>
                  <a:cubicBezTo>
                    <a:pt x="2822" y="8276"/>
                    <a:pt x="2882" y="8299"/>
                    <a:pt x="2941" y="8335"/>
                  </a:cubicBezTo>
                  <a:cubicBezTo>
                    <a:pt x="3061" y="8383"/>
                    <a:pt x="3168" y="8430"/>
                    <a:pt x="3287" y="8478"/>
                  </a:cubicBezTo>
                  <a:lnTo>
                    <a:pt x="3346" y="8502"/>
                  </a:lnTo>
                  <a:cubicBezTo>
                    <a:pt x="3394" y="8526"/>
                    <a:pt x="3430" y="8537"/>
                    <a:pt x="3477" y="8549"/>
                  </a:cubicBezTo>
                  <a:cubicBezTo>
                    <a:pt x="3620" y="8609"/>
                    <a:pt x="3775" y="8657"/>
                    <a:pt x="3930" y="8704"/>
                  </a:cubicBezTo>
                  <a:lnTo>
                    <a:pt x="4084" y="8752"/>
                  </a:lnTo>
                  <a:lnTo>
                    <a:pt x="4192" y="8776"/>
                  </a:lnTo>
                  <a:cubicBezTo>
                    <a:pt x="4251" y="8799"/>
                    <a:pt x="4323" y="8811"/>
                    <a:pt x="4382" y="8823"/>
                  </a:cubicBezTo>
                  <a:cubicBezTo>
                    <a:pt x="4537" y="8871"/>
                    <a:pt x="4692" y="8907"/>
                    <a:pt x="4846" y="8942"/>
                  </a:cubicBezTo>
                  <a:cubicBezTo>
                    <a:pt x="4894" y="8954"/>
                    <a:pt x="4930" y="8966"/>
                    <a:pt x="4977" y="8966"/>
                  </a:cubicBezTo>
                  <a:cubicBezTo>
                    <a:pt x="5013" y="8978"/>
                    <a:pt x="5097" y="8990"/>
                    <a:pt x="5156" y="9002"/>
                  </a:cubicBezTo>
                  <a:cubicBezTo>
                    <a:pt x="5287" y="9026"/>
                    <a:pt x="5418" y="9049"/>
                    <a:pt x="5561" y="9073"/>
                  </a:cubicBezTo>
                  <a:cubicBezTo>
                    <a:pt x="5608" y="9085"/>
                    <a:pt x="5656" y="9097"/>
                    <a:pt x="5716" y="9097"/>
                  </a:cubicBezTo>
                  <a:cubicBezTo>
                    <a:pt x="5775" y="9109"/>
                    <a:pt x="5835" y="9109"/>
                    <a:pt x="5894" y="9121"/>
                  </a:cubicBezTo>
                  <a:cubicBezTo>
                    <a:pt x="6013" y="9133"/>
                    <a:pt x="6144" y="9145"/>
                    <a:pt x="6263" y="9157"/>
                  </a:cubicBezTo>
                  <a:lnTo>
                    <a:pt x="6442" y="9180"/>
                  </a:lnTo>
                  <a:lnTo>
                    <a:pt x="6609" y="9192"/>
                  </a:lnTo>
                  <a:cubicBezTo>
                    <a:pt x="6740" y="9204"/>
                    <a:pt x="6859" y="9204"/>
                    <a:pt x="6990" y="9216"/>
                  </a:cubicBezTo>
                  <a:lnTo>
                    <a:pt x="8061" y="9216"/>
                  </a:lnTo>
                  <a:cubicBezTo>
                    <a:pt x="8228" y="9204"/>
                    <a:pt x="8395" y="9192"/>
                    <a:pt x="8561" y="9180"/>
                  </a:cubicBezTo>
                  <a:cubicBezTo>
                    <a:pt x="8633" y="9180"/>
                    <a:pt x="8704" y="9180"/>
                    <a:pt x="8776" y="9169"/>
                  </a:cubicBezTo>
                  <a:lnTo>
                    <a:pt x="8871" y="9157"/>
                  </a:lnTo>
                  <a:lnTo>
                    <a:pt x="9014" y="9133"/>
                  </a:lnTo>
                  <a:cubicBezTo>
                    <a:pt x="9192" y="9121"/>
                    <a:pt x="9359" y="9085"/>
                    <a:pt x="9538" y="9061"/>
                  </a:cubicBezTo>
                  <a:lnTo>
                    <a:pt x="9657" y="9038"/>
                  </a:lnTo>
                  <a:lnTo>
                    <a:pt x="9728" y="9038"/>
                  </a:lnTo>
                  <a:cubicBezTo>
                    <a:pt x="9799" y="9014"/>
                    <a:pt x="9883" y="9002"/>
                    <a:pt x="9966" y="8978"/>
                  </a:cubicBezTo>
                  <a:cubicBezTo>
                    <a:pt x="10097" y="8954"/>
                    <a:pt x="10240" y="8930"/>
                    <a:pt x="10383" y="8895"/>
                  </a:cubicBezTo>
                  <a:cubicBezTo>
                    <a:pt x="10478" y="8871"/>
                    <a:pt x="10573" y="8835"/>
                    <a:pt x="10681" y="8811"/>
                  </a:cubicBezTo>
                  <a:cubicBezTo>
                    <a:pt x="10800" y="8776"/>
                    <a:pt x="10931" y="8740"/>
                    <a:pt x="11062" y="8704"/>
                  </a:cubicBezTo>
                  <a:lnTo>
                    <a:pt x="11145" y="8680"/>
                  </a:lnTo>
                  <a:cubicBezTo>
                    <a:pt x="11300" y="8633"/>
                    <a:pt x="11454" y="8573"/>
                    <a:pt x="11597" y="8514"/>
                  </a:cubicBezTo>
                  <a:cubicBezTo>
                    <a:pt x="11621" y="8514"/>
                    <a:pt x="11645" y="8502"/>
                    <a:pt x="11669" y="8490"/>
                  </a:cubicBezTo>
                  <a:cubicBezTo>
                    <a:pt x="11824" y="8430"/>
                    <a:pt x="11990" y="8359"/>
                    <a:pt x="12145" y="8287"/>
                  </a:cubicBezTo>
                  <a:lnTo>
                    <a:pt x="12276" y="8228"/>
                  </a:lnTo>
                  <a:cubicBezTo>
                    <a:pt x="12455" y="8145"/>
                    <a:pt x="12621" y="8049"/>
                    <a:pt x="12788" y="7954"/>
                  </a:cubicBezTo>
                  <a:lnTo>
                    <a:pt x="12871" y="7906"/>
                  </a:lnTo>
                  <a:cubicBezTo>
                    <a:pt x="13014" y="7823"/>
                    <a:pt x="13133" y="7740"/>
                    <a:pt x="13252" y="7656"/>
                  </a:cubicBezTo>
                  <a:lnTo>
                    <a:pt x="13312" y="7609"/>
                  </a:lnTo>
                  <a:cubicBezTo>
                    <a:pt x="13455" y="7514"/>
                    <a:pt x="13586" y="7406"/>
                    <a:pt x="13705" y="7311"/>
                  </a:cubicBezTo>
                  <a:lnTo>
                    <a:pt x="13752" y="7264"/>
                  </a:lnTo>
                  <a:lnTo>
                    <a:pt x="13824" y="7204"/>
                  </a:lnTo>
                  <a:cubicBezTo>
                    <a:pt x="13919" y="7121"/>
                    <a:pt x="14002" y="7025"/>
                    <a:pt x="14086" y="6930"/>
                  </a:cubicBezTo>
                  <a:cubicBezTo>
                    <a:pt x="14110" y="6918"/>
                    <a:pt x="14121" y="6894"/>
                    <a:pt x="14145" y="6871"/>
                  </a:cubicBezTo>
                  <a:cubicBezTo>
                    <a:pt x="14193" y="6823"/>
                    <a:pt x="14241" y="6763"/>
                    <a:pt x="14288" y="6704"/>
                  </a:cubicBezTo>
                  <a:cubicBezTo>
                    <a:pt x="14395" y="6561"/>
                    <a:pt x="14502" y="6418"/>
                    <a:pt x="14586" y="6263"/>
                  </a:cubicBezTo>
                  <a:cubicBezTo>
                    <a:pt x="14657" y="6121"/>
                    <a:pt x="14729" y="5978"/>
                    <a:pt x="14788" y="5835"/>
                  </a:cubicBezTo>
                  <a:cubicBezTo>
                    <a:pt x="14836" y="5692"/>
                    <a:pt x="14872" y="5561"/>
                    <a:pt x="14907" y="5406"/>
                  </a:cubicBezTo>
                  <a:cubicBezTo>
                    <a:pt x="14907" y="5394"/>
                    <a:pt x="14907" y="5382"/>
                    <a:pt x="14907" y="5370"/>
                  </a:cubicBezTo>
                  <a:cubicBezTo>
                    <a:pt x="14919" y="5311"/>
                    <a:pt x="14931" y="5239"/>
                    <a:pt x="14931" y="5168"/>
                  </a:cubicBezTo>
                  <a:lnTo>
                    <a:pt x="14931" y="5085"/>
                  </a:lnTo>
                  <a:cubicBezTo>
                    <a:pt x="14931" y="5061"/>
                    <a:pt x="14931" y="5025"/>
                    <a:pt x="14943" y="4989"/>
                  </a:cubicBezTo>
                  <a:cubicBezTo>
                    <a:pt x="14943" y="4954"/>
                    <a:pt x="14943" y="4942"/>
                    <a:pt x="14943" y="4930"/>
                  </a:cubicBezTo>
                  <a:lnTo>
                    <a:pt x="14955" y="93"/>
                  </a:lnTo>
                  <a:lnTo>
                    <a:pt x="14955" y="93"/>
                  </a:lnTo>
                  <a:cubicBezTo>
                    <a:pt x="14954" y="149"/>
                    <a:pt x="14952" y="204"/>
                    <a:pt x="14943" y="251"/>
                  </a:cubicBezTo>
                  <a:lnTo>
                    <a:pt x="14943" y="310"/>
                  </a:lnTo>
                  <a:cubicBezTo>
                    <a:pt x="14931" y="477"/>
                    <a:pt x="14895" y="644"/>
                    <a:pt x="14848" y="798"/>
                  </a:cubicBezTo>
                  <a:cubicBezTo>
                    <a:pt x="14848" y="810"/>
                    <a:pt x="14848" y="810"/>
                    <a:pt x="14848" y="822"/>
                  </a:cubicBezTo>
                  <a:cubicBezTo>
                    <a:pt x="14824" y="894"/>
                    <a:pt x="14800" y="965"/>
                    <a:pt x="14764" y="1037"/>
                  </a:cubicBezTo>
                  <a:lnTo>
                    <a:pt x="14752" y="1060"/>
                  </a:lnTo>
                  <a:cubicBezTo>
                    <a:pt x="14610" y="1406"/>
                    <a:pt x="14395" y="1727"/>
                    <a:pt x="14145" y="2013"/>
                  </a:cubicBezTo>
                  <a:lnTo>
                    <a:pt x="14098" y="2061"/>
                  </a:lnTo>
                  <a:cubicBezTo>
                    <a:pt x="13990" y="2180"/>
                    <a:pt x="13883" y="2287"/>
                    <a:pt x="13764" y="2394"/>
                  </a:cubicBezTo>
                  <a:lnTo>
                    <a:pt x="13717" y="2442"/>
                  </a:lnTo>
                  <a:cubicBezTo>
                    <a:pt x="13598" y="2549"/>
                    <a:pt x="13467" y="2644"/>
                    <a:pt x="13324" y="2739"/>
                  </a:cubicBezTo>
                  <a:lnTo>
                    <a:pt x="13264" y="2787"/>
                  </a:lnTo>
                  <a:cubicBezTo>
                    <a:pt x="13121" y="2882"/>
                    <a:pt x="12967" y="2989"/>
                    <a:pt x="12800" y="3084"/>
                  </a:cubicBezTo>
                  <a:cubicBezTo>
                    <a:pt x="12621" y="3168"/>
                    <a:pt x="12466" y="3263"/>
                    <a:pt x="12288" y="3346"/>
                  </a:cubicBezTo>
                  <a:lnTo>
                    <a:pt x="12157" y="3406"/>
                  </a:lnTo>
                  <a:cubicBezTo>
                    <a:pt x="12002" y="3477"/>
                    <a:pt x="11835" y="3549"/>
                    <a:pt x="11669" y="3608"/>
                  </a:cubicBezTo>
                  <a:cubicBezTo>
                    <a:pt x="11657" y="3620"/>
                    <a:pt x="11633" y="3632"/>
                    <a:pt x="11609" y="3644"/>
                  </a:cubicBezTo>
                  <a:cubicBezTo>
                    <a:pt x="11431" y="3704"/>
                    <a:pt x="11252" y="3763"/>
                    <a:pt x="11073" y="3823"/>
                  </a:cubicBezTo>
                  <a:cubicBezTo>
                    <a:pt x="10942" y="3858"/>
                    <a:pt x="10812" y="3894"/>
                    <a:pt x="10681" y="3930"/>
                  </a:cubicBezTo>
                  <a:cubicBezTo>
                    <a:pt x="10585" y="3965"/>
                    <a:pt x="10490" y="3989"/>
                    <a:pt x="10383" y="4013"/>
                  </a:cubicBezTo>
                  <a:cubicBezTo>
                    <a:pt x="10252" y="4049"/>
                    <a:pt x="10109" y="4073"/>
                    <a:pt x="9978" y="4096"/>
                  </a:cubicBezTo>
                  <a:cubicBezTo>
                    <a:pt x="9871" y="4120"/>
                    <a:pt x="9776" y="4144"/>
                    <a:pt x="9680" y="4168"/>
                  </a:cubicBezTo>
                  <a:lnTo>
                    <a:pt x="9549" y="4180"/>
                  </a:lnTo>
                  <a:cubicBezTo>
                    <a:pt x="9383" y="4216"/>
                    <a:pt x="9204" y="4239"/>
                    <a:pt x="9037" y="4251"/>
                  </a:cubicBezTo>
                  <a:lnTo>
                    <a:pt x="8883" y="4275"/>
                  </a:lnTo>
                  <a:cubicBezTo>
                    <a:pt x="8787" y="4287"/>
                    <a:pt x="8680" y="4287"/>
                    <a:pt x="8585" y="4299"/>
                  </a:cubicBezTo>
                  <a:cubicBezTo>
                    <a:pt x="8418" y="4311"/>
                    <a:pt x="8252" y="4323"/>
                    <a:pt x="8085" y="4335"/>
                  </a:cubicBezTo>
                  <a:cubicBezTo>
                    <a:pt x="7978" y="4335"/>
                    <a:pt x="7859" y="4335"/>
                    <a:pt x="7752" y="4346"/>
                  </a:cubicBezTo>
                  <a:lnTo>
                    <a:pt x="7347" y="4346"/>
                  </a:lnTo>
                  <a:cubicBezTo>
                    <a:pt x="7228" y="4346"/>
                    <a:pt x="7121" y="4346"/>
                    <a:pt x="7002" y="4335"/>
                  </a:cubicBezTo>
                  <a:cubicBezTo>
                    <a:pt x="6894" y="4323"/>
                    <a:pt x="6751" y="4323"/>
                    <a:pt x="6621" y="4311"/>
                  </a:cubicBezTo>
                  <a:cubicBezTo>
                    <a:pt x="6501" y="4299"/>
                    <a:pt x="6394" y="4299"/>
                    <a:pt x="6275" y="4287"/>
                  </a:cubicBezTo>
                  <a:cubicBezTo>
                    <a:pt x="6168" y="4275"/>
                    <a:pt x="6025" y="4251"/>
                    <a:pt x="5906" y="4239"/>
                  </a:cubicBezTo>
                  <a:cubicBezTo>
                    <a:pt x="5787" y="4227"/>
                    <a:pt x="5680" y="4216"/>
                    <a:pt x="5573" y="4192"/>
                  </a:cubicBezTo>
                  <a:cubicBezTo>
                    <a:pt x="5454" y="4180"/>
                    <a:pt x="5311" y="4144"/>
                    <a:pt x="5180" y="4120"/>
                  </a:cubicBezTo>
                  <a:cubicBezTo>
                    <a:pt x="5073" y="4108"/>
                    <a:pt x="4966" y="4085"/>
                    <a:pt x="4858" y="4061"/>
                  </a:cubicBezTo>
                  <a:cubicBezTo>
                    <a:pt x="4716" y="4025"/>
                    <a:pt x="4549" y="3989"/>
                    <a:pt x="4394" y="3942"/>
                  </a:cubicBezTo>
                  <a:cubicBezTo>
                    <a:pt x="4299" y="3918"/>
                    <a:pt x="4204" y="3894"/>
                    <a:pt x="4096" y="3870"/>
                  </a:cubicBezTo>
                  <a:lnTo>
                    <a:pt x="3942" y="3823"/>
                  </a:lnTo>
                  <a:cubicBezTo>
                    <a:pt x="3799" y="3775"/>
                    <a:pt x="3644" y="3715"/>
                    <a:pt x="3489" y="3668"/>
                  </a:cubicBezTo>
                  <a:cubicBezTo>
                    <a:pt x="3442" y="3656"/>
                    <a:pt x="3406" y="3644"/>
                    <a:pt x="3358" y="3620"/>
                  </a:cubicBezTo>
                  <a:cubicBezTo>
                    <a:pt x="3227" y="3573"/>
                    <a:pt x="3096" y="3513"/>
                    <a:pt x="2965" y="3454"/>
                  </a:cubicBezTo>
                  <a:cubicBezTo>
                    <a:pt x="2894" y="3430"/>
                    <a:pt x="2834" y="3394"/>
                    <a:pt x="2763" y="3370"/>
                  </a:cubicBezTo>
                  <a:cubicBezTo>
                    <a:pt x="2584" y="3275"/>
                    <a:pt x="2394" y="3180"/>
                    <a:pt x="2215" y="3084"/>
                  </a:cubicBezTo>
                  <a:cubicBezTo>
                    <a:pt x="1298" y="2549"/>
                    <a:pt x="667" y="1918"/>
                    <a:pt x="322" y="1239"/>
                  </a:cubicBezTo>
                  <a:cubicBezTo>
                    <a:pt x="120" y="858"/>
                    <a:pt x="13" y="429"/>
                    <a:pt x="13" y="1"/>
                  </a:cubicBezTo>
                  <a:close/>
                </a:path>
              </a:pathLst>
            </a:custGeom>
            <a:solidFill>
              <a:srgbClr val="A0F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475E"/>
                </a:solidFill>
              </a:endParaRPr>
            </a:p>
          </p:txBody>
        </p:sp>
        <p:sp>
          <p:nvSpPr>
            <p:cNvPr id="337" name="Google Shape;1901;p29">
              <a:extLst>
                <a:ext uri="{FF2B5EF4-FFF2-40B4-BE49-F238E27FC236}">
                  <a16:creationId xmlns:a16="http://schemas.microsoft.com/office/drawing/2014/main" id="{342B796D-74DF-CDEE-28C6-C76413721B43}"/>
                </a:ext>
              </a:extLst>
            </p:cNvPr>
            <p:cNvSpPr/>
            <p:nvPr/>
          </p:nvSpPr>
          <p:spPr>
            <a:xfrm>
              <a:off x="1276140" y="3473394"/>
              <a:ext cx="443565" cy="256848"/>
            </a:xfrm>
            <a:custGeom>
              <a:avLst/>
              <a:gdLst/>
              <a:ahLst/>
              <a:cxnLst/>
              <a:rect l="l" t="t" r="r" b="b"/>
              <a:pathLst>
                <a:path w="16432" h="9515" extrusionOk="0">
                  <a:moveTo>
                    <a:pt x="13478" y="1704"/>
                  </a:moveTo>
                  <a:cubicBezTo>
                    <a:pt x="16419" y="3394"/>
                    <a:pt x="16431" y="6133"/>
                    <a:pt x="13526" y="7823"/>
                  </a:cubicBezTo>
                  <a:cubicBezTo>
                    <a:pt x="10609" y="9514"/>
                    <a:pt x="5870" y="9514"/>
                    <a:pt x="2941" y="7823"/>
                  </a:cubicBezTo>
                  <a:cubicBezTo>
                    <a:pt x="0" y="6133"/>
                    <a:pt x="0" y="3394"/>
                    <a:pt x="2906" y="1704"/>
                  </a:cubicBezTo>
                  <a:cubicBezTo>
                    <a:pt x="5823" y="1"/>
                    <a:pt x="10549" y="1"/>
                    <a:pt x="13478" y="1704"/>
                  </a:cubicBezTo>
                  <a:close/>
                </a:path>
              </a:pathLst>
            </a:custGeom>
            <a:solidFill>
              <a:srgbClr val="456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475E"/>
                </a:solidFill>
              </a:endParaRPr>
            </a:p>
          </p:txBody>
        </p:sp>
        <p:sp>
          <p:nvSpPr>
            <p:cNvPr id="338" name="Google Shape;1902;p29">
              <a:extLst>
                <a:ext uri="{FF2B5EF4-FFF2-40B4-BE49-F238E27FC236}">
                  <a16:creationId xmlns:a16="http://schemas.microsoft.com/office/drawing/2014/main" id="{87DB1AC8-6A6D-C88A-49C5-E40ABB511652}"/>
                </a:ext>
              </a:extLst>
            </p:cNvPr>
            <p:cNvSpPr/>
            <p:nvPr/>
          </p:nvSpPr>
          <p:spPr>
            <a:xfrm>
              <a:off x="1382524" y="3535102"/>
              <a:ext cx="230474" cy="133431"/>
            </a:xfrm>
            <a:custGeom>
              <a:avLst/>
              <a:gdLst/>
              <a:ahLst/>
              <a:cxnLst/>
              <a:rect l="l" t="t" r="r" b="b"/>
              <a:pathLst>
                <a:path w="8538" h="4943" extrusionOk="0">
                  <a:moveTo>
                    <a:pt x="7001" y="882"/>
                  </a:moveTo>
                  <a:cubicBezTo>
                    <a:pt x="8525" y="1763"/>
                    <a:pt x="8537" y="3180"/>
                    <a:pt x="7025" y="4061"/>
                  </a:cubicBezTo>
                  <a:cubicBezTo>
                    <a:pt x="5513" y="4942"/>
                    <a:pt x="3060" y="4942"/>
                    <a:pt x="1536" y="4061"/>
                  </a:cubicBezTo>
                  <a:cubicBezTo>
                    <a:pt x="12" y="3180"/>
                    <a:pt x="0" y="1763"/>
                    <a:pt x="1513" y="882"/>
                  </a:cubicBezTo>
                  <a:cubicBezTo>
                    <a:pt x="3025" y="1"/>
                    <a:pt x="5489" y="13"/>
                    <a:pt x="7001" y="882"/>
                  </a:cubicBezTo>
                  <a:close/>
                </a:path>
              </a:pathLst>
            </a:custGeom>
            <a:solidFill>
              <a:srgbClr val="456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475E"/>
                </a:solidFill>
              </a:endParaRPr>
            </a:p>
          </p:txBody>
        </p:sp>
        <p:sp>
          <p:nvSpPr>
            <p:cNvPr id="339" name="Google Shape;1903;p29">
              <a:extLst>
                <a:ext uri="{FF2B5EF4-FFF2-40B4-BE49-F238E27FC236}">
                  <a16:creationId xmlns:a16="http://schemas.microsoft.com/office/drawing/2014/main" id="{DE2BF504-8226-157C-4264-BD445716889C}"/>
                </a:ext>
              </a:extLst>
            </p:cNvPr>
            <p:cNvSpPr/>
            <p:nvPr/>
          </p:nvSpPr>
          <p:spPr>
            <a:xfrm>
              <a:off x="1409194" y="3555132"/>
              <a:ext cx="177107" cy="93372"/>
            </a:xfrm>
            <a:custGeom>
              <a:avLst/>
              <a:gdLst/>
              <a:ahLst/>
              <a:cxnLst/>
              <a:rect l="l" t="t" r="r" b="b"/>
              <a:pathLst>
                <a:path w="6561" h="3459" extrusionOk="0">
                  <a:moveTo>
                    <a:pt x="3275" y="0"/>
                  </a:moveTo>
                  <a:cubicBezTo>
                    <a:pt x="2513" y="0"/>
                    <a:pt x="1751" y="170"/>
                    <a:pt x="1167" y="509"/>
                  </a:cubicBezTo>
                  <a:cubicBezTo>
                    <a:pt x="1" y="1176"/>
                    <a:pt x="13" y="2271"/>
                    <a:pt x="1179" y="2950"/>
                  </a:cubicBezTo>
                  <a:cubicBezTo>
                    <a:pt x="1763" y="3289"/>
                    <a:pt x="2528" y="3459"/>
                    <a:pt x="3291" y="3459"/>
                  </a:cubicBezTo>
                  <a:cubicBezTo>
                    <a:pt x="4055" y="3459"/>
                    <a:pt x="4817" y="3289"/>
                    <a:pt x="5394" y="2950"/>
                  </a:cubicBezTo>
                  <a:cubicBezTo>
                    <a:pt x="6561" y="2271"/>
                    <a:pt x="6561" y="1188"/>
                    <a:pt x="5382" y="509"/>
                  </a:cubicBezTo>
                  <a:cubicBezTo>
                    <a:pt x="4799" y="170"/>
                    <a:pt x="4037" y="0"/>
                    <a:pt x="3275" y="0"/>
                  </a:cubicBezTo>
                  <a:close/>
                </a:path>
              </a:pathLst>
            </a:custGeom>
            <a:solidFill>
              <a:srgbClr val="A0F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475E"/>
                </a:solidFill>
              </a:endParaRPr>
            </a:p>
          </p:txBody>
        </p:sp>
        <p:sp>
          <p:nvSpPr>
            <p:cNvPr id="340" name="Google Shape;1904;p29">
              <a:extLst>
                <a:ext uri="{FF2B5EF4-FFF2-40B4-BE49-F238E27FC236}">
                  <a16:creationId xmlns:a16="http://schemas.microsoft.com/office/drawing/2014/main" id="{5DBA6C9C-B188-0BCE-750D-E01C058AEF50}"/>
                </a:ext>
              </a:extLst>
            </p:cNvPr>
            <p:cNvSpPr/>
            <p:nvPr/>
          </p:nvSpPr>
          <p:spPr>
            <a:xfrm>
              <a:off x="1257488" y="3578833"/>
              <a:ext cx="480843" cy="296664"/>
            </a:xfrm>
            <a:custGeom>
              <a:avLst/>
              <a:gdLst/>
              <a:ahLst/>
              <a:cxnLst/>
              <a:rect l="l" t="t" r="r" b="b"/>
              <a:pathLst>
                <a:path w="17813" h="10990" extrusionOk="0">
                  <a:moveTo>
                    <a:pt x="17801" y="72"/>
                  </a:moveTo>
                  <a:lnTo>
                    <a:pt x="17800" y="374"/>
                  </a:lnTo>
                  <a:lnTo>
                    <a:pt x="17800" y="374"/>
                  </a:lnTo>
                  <a:cubicBezTo>
                    <a:pt x="17800" y="373"/>
                    <a:pt x="17801" y="371"/>
                    <a:pt x="17801" y="369"/>
                  </a:cubicBezTo>
                  <a:lnTo>
                    <a:pt x="17801" y="298"/>
                  </a:lnTo>
                  <a:cubicBezTo>
                    <a:pt x="17813" y="215"/>
                    <a:pt x="17813" y="131"/>
                    <a:pt x="17801" y="72"/>
                  </a:cubicBezTo>
                  <a:close/>
                  <a:moveTo>
                    <a:pt x="25" y="0"/>
                  </a:moveTo>
                  <a:lnTo>
                    <a:pt x="1" y="5810"/>
                  </a:lnTo>
                  <a:cubicBezTo>
                    <a:pt x="1" y="7132"/>
                    <a:pt x="870" y="8466"/>
                    <a:pt x="2632" y="9478"/>
                  </a:cubicBezTo>
                  <a:cubicBezTo>
                    <a:pt x="2846" y="9597"/>
                    <a:pt x="3061" y="9716"/>
                    <a:pt x="3287" y="9823"/>
                  </a:cubicBezTo>
                  <a:cubicBezTo>
                    <a:pt x="3358" y="9859"/>
                    <a:pt x="3430" y="9882"/>
                    <a:pt x="3513" y="9918"/>
                  </a:cubicBezTo>
                  <a:cubicBezTo>
                    <a:pt x="3644" y="9978"/>
                    <a:pt x="3775" y="10037"/>
                    <a:pt x="3918" y="10097"/>
                  </a:cubicBezTo>
                  <a:lnTo>
                    <a:pt x="3989" y="10120"/>
                  </a:lnTo>
                  <a:cubicBezTo>
                    <a:pt x="4037" y="10144"/>
                    <a:pt x="4097" y="10156"/>
                    <a:pt x="4144" y="10180"/>
                  </a:cubicBezTo>
                  <a:cubicBezTo>
                    <a:pt x="4323" y="10240"/>
                    <a:pt x="4501" y="10311"/>
                    <a:pt x="4680" y="10359"/>
                  </a:cubicBezTo>
                  <a:lnTo>
                    <a:pt x="4871" y="10418"/>
                  </a:lnTo>
                  <a:lnTo>
                    <a:pt x="4990" y="10466"/>
                  </a:lnTo>
                  <a:cubicBezTo>
                    <a:pt x="5073" y="10478"/>
                    <a:pt x="5144" y="10501"/>
                    <a:pt x="5228" y="10513"/>
                  </a:cubicBezTo>
                  <a:cubicBezTo>
                    <a:pt x="5406" y="10561"/>
                    <a:pt x="5585" y="10609"/>
                    <a:pt x="5775" y="10656"/>
                  </a:cubicBezTo>
                  <a:cubicBezTo>
                    <a:pt x="5823" y="10668"/>
                    <a:pt x="5871" y="10680"/>
                    <a:pt x="5930" y="10692"/>
                  </a:cubicBezTo>
                  <a:cubicBezTo>
                    <a:pt x="6002" y="10704"/>
                    <a:pt x="6073" y="10716"/>
                    <a:pt x="6145" y="10728"/>
                  </a:cubicBezTo>
                  <a:cubicBezTo>
                    <a:pt x="6299" y="10763"/>
                    <a:pt x="6454" y="10787"/>
                    <a:pt x="6621" y="10811"/>
                  </a:cubicBezTo>
                  <a:cubicBezTo>
                    <a:pt x="6680" y="10823"/>
                    <a:pt x="6740" y="10835"/>
                    <a:pt x="6811" y="10847"/>
                  </a:cubicBezTo>
                  <a:lnTo>
                    <a:pt x="7014" y="10871"/>
                  </a:lnTo>
                  <a:cubicBezTo>
                    <a:pt x="7168" y="10882"/>
                    <a:pt x="7311" y="10906"/>
                    <a:pt x="7466" y="10918"/>
                  </a:cubicBezTo>
                  <a:cubicBezTo>
                    <a:pt x="7538" y="10918"/>
                    <a:pt x="7609" y="10930"/>
                    <a:pt x="7680" y="10942"/>
                  </a:cubicBezTo>
                  <a:lnTo>
                    <a:pt x="7871" y="10954"/>
                  </a:lnTo>
                  <a:cubicBezTo>
                    <a:pt x="8026" y="10966"/>
                    <a:pt x="8169" y="10966"/>
                    <a:pt x="8323" y="10978"/>
                  </a:cubicBezTo>
                  <a:cubicBezTo>
                    <a:pt x="8395" y="10978"/>
                    <a:pt x="8466" y="10990"/>
                    <a:pt x="8550" y="10990"/>
                  </a:cubicBezTo>
                  <a:lnTo>
                    <a:pt x="9454" y="10990"/>
                  </a:lnTo>
                  <a:cubicBezTo>
                    <a:pt x="9502" y="10990"/>
                    <a:pt x="9550" y="10978"/>
                    <a:pt x="9609" y="10978"/>
                  </a:cubicBezTo>
                  <a:cubicBezTo>
                    <a:pt x="9812" y="10966"/>
                    <a:pt x="10014" y="10954"/>
                    <a:pt x="10205" y="10930"/>
                  </a:cubicBezTo>
                  <a:cubicBezTo>
                    <a:pt x="10288" y="10930"/>
                    <a:pt x="10371" y="10930"/>
                    <a:pt x="10443" y="10918"/>
                  </a:cubicBezTo>
                  <a:lnTo>
                    <a:pt x="10562" y="10906"/>
                  </a:lnTo>
                  <a:cubicBezTo>
                    <a:pt x="10621" y="10906"/>
                    <a:pt x="10681" y="10894"/>
                    <a:pt x="10740" y="10882"/>
                  </a:cubicBezTo>
                  <a:cubicBezTo>
                    <a:pt x="10955" y="10859"/>
                    <a:pt x="11157" y="10823"/>
                    <a:pt x="11359" y="10799"/>
                  </a:cubicBezTo>
                  <a:lnTo>
                    <a:pt x="11514" y="10775"/>
                  </a:lnTo>
                  <a:lnTo>
                    <a:pt x="11586" y="10763"/>
                  </a:lnTo>
                  <a:cubicBezTo>
                    <a:pt x="11681" y="10740"/>
                    <a:pt x="11776" y="10716"/>
                    <a:pt x="11871" y="10704"/>
                  </a:cubicBezTo>
                  <a:cubicBezTo>
                    <a:pt x="12038" y="10668"/>
                    <a:pt x="12205" y="10632"/>
                    <a:pt x="12360" y="10597"/>
                  </a:cubicBezTo>
                  <a:cubicBezTo>
                    <a:pt x="12479" y="10561"/>
                    <a:pt x="12598" y="10525"/>
                    <a:pt x="12717" y="10501"/>
                  </a:cubicBezTo>
                  <a:cubicBezTo>
                    <a:pt x="12860" y="10454"/>
                    <a:pt x="13014" y="10418"/>
                    <a:pt x="13169" y="10371"/>
                  </a:cubicBezTo>
                  <a:cubicBezTo>
                    <a:pt x="13205" y="10359"/>
                    <a:pt x="13241" y="10347"/>
                    <a:pt x="13264" y="10347"/>
                  </a:cubicBezTo>
                  <a:cubicBezTo>
                    <a:pt x="13455" y="10287"/>
                    <a:pt x="13634" y="10216"/>
                    <a:pt x="13812" y="10144"/>
                  </a:cubicBezTo>
                  <a:lnTo>
                    <a:pt x="13884" y="10120"/>
                  </a:lnTo>
                  <a:cubicBezTo>
                    <a:pt x="14086" y="10037"/>
                    <a:pt x="14276" y="9966"/>
                    <a:pt x="14455" y="9870"/>
                  </a:cubicBezTo>
                  <a:lnTo>
                    <a:pt x="14622" y="9799"/>
                  </a:lnTo>
                  <a:cubicBezTo>
                    <a:pt x="14824" y="9704"/>
                    <a:pt x="15027" y="9597"/>
                    <a:pt x="15217" y="9478"/>
                  </a:cubicBezTo>
                  <a:lnTo>
                    <a:pt x="15324" y="9418"/>
                  </a:lnTo>
                  <a:cubicBezTo>
                    <a:pt x="15491" y="9323"/>
                    <a:pt x="15634" y="9216"/>
                    <a:pt x="15777" y="9120"/>
                  </a:cubicBezTo>
                  <a:lnTo>
                    <a:pt x="15848" y="9073"/>
                  </a:lnTo>
                  <a:cubicBezTo>
                    <a:pt x="16015" y="8954"/>
                    <a:pt x="16170" y="8835"/>
                    <a:pt x="16312" y="8704"/>
                  </a:cubicBezTo>
                  <a:lnTo>
                    <a:pt x="16372" y="8644"/>
                  </a:lnTo>
                  <a:lnTo>
                    <a:pt x="16455" y="8585"/>
                  </a:lnTo>
                  <a:cubicBezTo>
                    <a:pt x="16562" y="8477"/>
                    <a:pt x="16670" y="8370"/>
                    <a:pt x="16777" y="8263"/>
                  </a:cubicBezTo>
                  <a:cubicBezTo>
                    <a:pt x="16789" y="8239"/>
                    <a:pt x="16813" y="8215"/>
                    <a:pt x="16836" y="8192"/>
                  </a:cubicBezTo>
                  <a:cubicBezTo>
                    <a:pt x="16896" y="8120"/>
                    <a:pt x="16955" y="8061"/>
                    <a:pt x="17003" y="7989"/>
                  </a:cubicBezTo>
                  <a:cubicBezTo>
                    <a:pt x="17134" y="7823"/>
                    <a:pt x="17253" y="7644"/>
                    <a:pt x="17360" y="7465"/>
                  </a:cubicBezTo>
                  <a:cubicBezTo>
                    <a:pt x="17444" y="7299"/>
                    <a:pt x="17527" y="7132"/>
                    <a:pt x="17586" y="6965"/>
                  </a:cubicBezTo>
                  <a:cubicBezTo>
                    <a:pt x="17658" y="6799"/>
                    <a:pt x="17705" y="6632"/>
                    <a:pt x="17741" y="6453"/>
                  </a:cubicBezTo>
                  <a:cubicBezTo>
                    <a:pt x="17741" y="6441"/>
                    <a:pt x="17741" y="6430"/>
                    <a:pt x="17753" y="6418"/>
                  </a:cubicBezTo>
                  <a:cubicBezTo>
                    <a:pt x="17741" y="6406"/>
                    <a:pt x="17741" y="6406"/>
                    <a:pt x="17753" y="6406"/>
                  </a:cubicBezTo>
                  <a:cubicBezTo>
                    <a:pt x="17765" y="6322"/>
                    <a:pt x="17777" y="6239"/>
                    <a:pt x="17777" y="6168"/>
                  </a:cubicBezTo>
                  <a:lnTo>
                    <a:pt x="17777" y="6060"/>
                  </a:lnTo>
                  <a:cubicBezTo>
                    <a:pt x="17777" y="6037"/>
                    <a:pt x="17777" y="5989"/>
                    <a:pt x="17789" y="5953"/>
                  </a:cubicBezTo>
                  <a:cubicBezTo>
                    <a:pt x="17801" y="5906"/>
                    <a:pt x="17789" y="5894"/>
                    <a:pt x="17789" y="5870"/>
                  </a:cubicBezTo>
                  <a:lnTo>
                    <a:pt x="17800" y="374"/>
                  </a:lnTo>
                  <a:lnTo>
                    <a:pt x="17800" y="374"/>
                  </a:lnTo>
                  <a:cubicBezTo>
                    <a:pt x="17776" y="563"/>
                    <a:pt x="17741" y="752"/>
                    <a:pt x="17682" y="941"/>
                  </a:cubicBezTo>
                  <a:lnTo>
                    <a:pt x="17670" y="977"/>
                  </a:lnTo>
                  <a:cubicBezTo>
                    <a:pt x="17646" y="1060"/>
                    <a:pt x="17610" y="1143"/>
                    <a:pt x="17575" y="1238"/>
                  </a:cubicBezTo>
                  <a:lnTo>
                    <a:pt x="17563" y="1262"/>
                  </a:lnTo>
                  <a:cubicBezTo>
                    <a:pt x="17384" y="1679"/>
                    <a:pt x="17146" y="2048"/>
                    <a:pt x="16848" y="2381"/>
                  </a:cubicBezTo>
                  <a:cubicBezTo>
                    <a:pt x="16824" y="2405"/>
                    <a:pt x="16813" y="2429"/>
                    <a:pt x="16789" y="2453"/>
                  </a:cubicBezTo>
                  <a:cubicBezTo>
                    <a:pt x="16658" y="2596"/>
                    <a:pt x="16527" y="2727"/>
                    <a:pt x="16384" y="2846"/>
                  </a:cubicBezTo>
                  <a:lnTo>
                    <a:pt x="16324" y="2905"/>
                  </a:lnTo>
                  <a:cubicBezTo>
                    <a:pt x="16181" y="3024"/>
                    <a:pt x="16027" y="3143"/>
                    <a:pt x="15860" y="3263"/>
                  </a:cubicBezTo>
                  <a:lnTo>
                    <a:pt x="15789" y="3310"/>
                  </a:lnTo>
                  <a:cubicBezTo>
                    <a:pt x="15622" y="3441"/>
                    <a:pt x="15431" y="3560"/>
                    <a:pt x="15229" y="3679"/>
                  </a:cubicBezTo>
                  <a:cubicBezTo>
                    <a:pt x="15027" y="3798"/>
                    <a:pt x="14836" y="3894"/>
                    <a:pt x="14634" y="3989"/>
                  </a:cubicBezTo>
                  <a:lnTo>
                    <a:pt x="14467" y="4072"/>
                  </a:lnTo>
                  <a:cubicBezTo>
                    <a:pt x="14288" y="4155"/>
                    <a:pt x="14098" y="4239"/>
                    <a:pt x="13895" y="4310"/>
                  </a:cubicBezTo>
                  <a:lnTo>
                    <a:pt x="13824" y="4346"/>
                  </a:lnTo>
                  <a:cubicBezTo>
                    <a:pt x="13622" y="4429"/>
                    <a:pt x="13407" y="4489"/>
                    <a:pt x="13181" y="4560"/>
                  </a:cubicBezTo>
                  <a:cubicBezTo>
                    <a:pt x="13038" y="4608"/>
                    <a:pt x="12883" y="4656"/>
                    <a:pt x="12729" y="4691"/>
                  </a:cubicBezTo>
                  <a:cubicBezTo>
                    <a:pt x="12610" y="4727"/>
                    <a:pt x="12491" y="4763"/>
                    <a:pt x="12371" y="4786"/>
                  </a:cubicBezTo>
                  <a:cubicBezTo>
                    <a:pt x="12217" y="4834"/>
                    <a:pt x="12050" y="4858"/>
                    <a:pt x="11883" y="4894"/>
                  </a:cubicBezTo>
                  <a:cubicBezTo>
                    <a:pt x="11764" y="4917"/>
                    <a:pt x="11645" y="4953"/>
                    <a:pt x="11526" y="4965"/>
                  </a:cubicBezTo>
                  <a:lnTo>
                    <a:pt x="11371" y="4989"/>
                  </a:lnTo>
                  <a:cubicBezTo>
                    <a:pt x="11169" y="5025"/>
                    <a:pt x="10967" y="5060"/>
                    <a:pt x="10752" y="5084"/>
                  </a:cubicBezTo>
                  <a:lnTo>
                    <a:pt x="10574" y="5096"/>
                  </a:lnTo>
                  <a:cubicBezTo>
                    <a:pt x="10455" y="5120"/>
                    <a:pt x="10336" y="5120"/>
                    <a:pt x="10216" y="5132"/>
                  </a:cubicBezTo>
                  <a:cubicBezTo>
                    <a:pt x="10014" y="5144"/>
                    <a:pt x="9812" y="5167"/>
                    <a:pt x="9621" y="5167"/>
                  </a:cubicBezTo>
                  <a:cubicBezTo>
                    <a:pt x="9490" y="5167"/>
                    <a:pt x="9359" y="5179"/>
                    <a:pt x="9240" y="5179"/>
                  </a:cubicBezTo>
                  <a:lnTo>
                    <a:pt x="8752" y="5179"/>
                  </a:lnTo>
                  <a:cubicBezTo>
                    <a:pt x="8609" y="5179"/>
                    <a:pt x="8478" y="5179"/>
                    <a:pt x="8335" y="5167"/>
                  </a:cubicBezTo>
                  <a:cubicBezTo>
                    <a:pt x="8204" y="5156"/>
                    <a:pt x="8038" y="5156"/>
                    <a:pt x="7895" y="5144"/>
                  </a:cubicBezTo>
                  <a:cubicBezTo>
                    <a:pt x="7740" y="5132"/>
                    <a:pt x="7621" y="5120"/>
                    <a:pt x="7478" y="5108"/>
                  </a:cubicBezTo>
                  <a:cubicBezTo>
                    <a:pt x="7347" y="5096"/>
                    <a:pt x="7180" y="5084"/>
                    <a:pt x="7037" y="5060"/>
                  </a:cubicBezTo>
                  <a:cubicBezTo>
                    <a:pt x="6883" y="5048"/>
                    <a:pt x="6764" y="5025"/>
                    <a:pt x="6633" y="5001"/>
                  </a:cubicBezTo>
                  <a:cubicBezTo>
                    <a:pt x="6478" y="4977"/>
                    <a:pt x="6323" y="4953"/>
                    <a:pt x="6168" y="4929"/>
                  </a:cubicBezTo>
                  <a:cubicBezTo>
                    <a:pt x="6037" y="4906"/>
                    <a:pt x="5918" y="4870"/>
                    <a:pt x="5799" y="4846"/>
                  </a:cubicBezTo>
                  <a:cubicBezTo>
                    <a:pt x="5609" y="4810"/>
                    <a:pt x="5418" y="4763"/>
                    <a:pt x="5240" y="4715"/>
                  </a:cubicBezTo>
                  <a:cubicBezTo>
                    <a:pt x="5121" y="4679"/>
                    <a:pt x="5002" y="4656"/>
                    <a:pt x="4882" y="4620"/>
                  </a:cubicBezTo>
                  <a:cubicBezTo>
                    <a:pt x="4823" y="4596"/>
                    <a:pt x="4763" y="4584"/>
                    <a:pt x="4692" y="4560"/>
                  </a:cubicBezTo>
                  <a:cubicBezTo>
                    <a:pt x="4513" y="4501"/>
                    <a:pt x="4335" y="4441"/>
                    <a:pt x="4156" y="4370"/>
                  </a:cubicBezTo>
                  <a:lnTo>
                    <a:pt x="4001" y="4322"/>
                  </a:lnTo>
                  <a:cubicBezTo>
                    <a:pt x="3847" y="4251"/>
                    <a:pt x="3692" y="4191"/>
                    <a:pt x="3537" y="4120"/>
                  </a:cubicBezTo>
                  <a:cubicBezTo>
                    <a:pt x="3454" y="4084"/>
                    <a:pt x="3382" y="4048"/>
                    <a:pt x="3299" y="4013"/>
                  </a:cubicBezTo>
                  <a:cubicBezTo>
                    <a:pt x="3073" y="3905"/>
                    <a:pt x="2858" y="3798"/>
                    <a:pt x="2644" y="3679"/>
                  </a:cubicBezTo>
                  <a:cubicBezTo>
                    <a:pt x="1549" y="3036"/>
                    <a:pt x="799" y="2286"/>
                    <a:pt x="382" y="1477"/>
                  </a:cubicBezTo>
                  <a:cubicBezTo>
                    <a:pt x="144" y="1024"/>
                    <a:pt x="25" y="512"/>
                    <a:pt x="25" y="0"/>
                  </a:cubicBezTo>
                  <a:close/>
                </a:path>
              </a:pathLst>
            </a:custGeom>
            <a:gradFill>
              <a:gsLst>
                <a:gs pos="51000">
                  <a:schemeClr val="bg1">
                    <a:lumMod val="50000"/>
                  </a:schemeClr>
                </a:gs>
                <a:gs pos="100000">
                  <a:schemeClr val="bg1">
                    <a:lumMod val="7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475E"/>
                </a:solidFill>
              </a:endParaRPr>
            </a:p>
          </p:txBody>
        </p:sp>
        <p:sp>
          <p:nvSpPr>
            <p:cNvPr id="341" name="Google Shape;1905;p29">
              <a:extLst>
                <a:ext uri="{FF2B5EF4-FFF2-40B4-BE49-F238E27FC236}">
                  <a16:creationId xmlns:a16="http://schemas.microsoft.com/office/drawing/2014/main" id="{463CA0CC-5539-ABC7-0D49-718708387332}"/>
                </a:ext>
              </a:extLst>
            </p:cNvPr>
            <p:cNvSpPr/>
            <p:nvPr/>
          </p:nvSpPr>
          <p:spPr>
            <a:xfrm>
              <a:off x="1233706" y="3426802"/>
              <a:ext cx="528407" cy="305680"/>
            </a:xfrm>
            <a:custGeom>
              <a:avLst/>
              <a:gdLst/>
              <a:ahLst/>
              <a:cxnLst/>
              <a:rect l="l" t="t" r="r" b="b"/>
              <a:pathLst>
                <a:path w="19575" h="11324" extrusionOk="0">
                  <a:moveTo>
                    <a:pt x="16062" y="2013"/>
                  </a:moveTo>
                  <a:cubicBezTo>
                    <a:pt x="19563" y="4025"/>
                    <a:pt x="19575" y="7299"/>
                    <a:pt x="16110" y="9299"/>
                  </a:cubicBezTo>
                  <a:cubicBezTo>
                    <a:pt x="12633" y="11311"/>
                    <a:pt x="7002" y="11323"/>
                    <a:pt x="3501" y="9299"/>
                  </a:cubicBezTo>
                  <a:cubicBezTo>
                    <a:pt x="13" y="7287"/>
                    <a:pt x="1" y="4025"/>
                    <a:pt x="3466" y="2013"/>
                  </a:cubicBezTo>
                  <a:cubicBezTo>
                    <a:pt x="6930" y="1"/>
                    <a:pt x="12586" y="1"/>
                    <a:pt x="16062" y="2013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475E"/>
                </a:solidFill>
              </a:endParaRPr>
            </a:p>
          </p:txBody>
        </p:sp>
        <p:sp>
          <p:nvSpPr>
            <p:cNvPr id="342" name="Google Shape;1906;p29">
              <a:extLst>
                <a:ext uri="{FF2B5EF4-FFF2-40B4-BE49-F238E27FC236}">
                  <a16:creationId xmlns:a16="http://schemas.microsoft.com/office/drawing/2014/main" id="{2E39B133-7AB7-C7BF-D443-CBAA2E59A4D4}"/>
                </a:ext>
              </a:extLst>
            </p:cNvPr>
            <p:cNvSpPr/>
            <p:nvPr/>
          </p:nvSpPr>
          <p:spPr>
            <a:xfrm>
              <a:off x="1403093" y="3524817"/>
              <a:ext cx="189660" cy="109622"/>
            </a:xfrm>
            <a:custGeom>
              <a:avLst/>
              <a:gdLst/>
              <a:ahLst/>
              <a:cxnLst/>
              <a:rect l="l" t="t" r="r" b="b"/>
              <a:pathLst>
                <a:path w="7026" h="4061" extrusionOk="0">
                  <a:moveTo>
                    <a:pt x="5763" y="715"/>
                  </a:moveTo>
                  <a:cubicBezTo>
                    <a:pt x="7025" y="1442"/>
                    <a:pt x="7025" y="2620"/>
                    <a:pt x="5775" y="3335"/>
                  </a:cubicBezTo>
                  <a:cubicBezTo>
                    <a:pt x="4537" y="4061"/>
                    <a:pt x="2501" y="4061"/>
                    <a:pt x="1251" y="3335"/>
                  </a:cubicBezTo>
                  <a:cubicBezTo>
                    <a:pt x="0" y="2620"/>
                    <a:pt x="0" y="1442"/>
                    <a:pt x="1239" y="715"/>
                  </a:cubicBezTo>
                  <a:cubicBezTo>
                    <a:pt x="2489" y="1"/>
                    <a:pt x="4525" y="1"/>
                    <a:pt x="5763" y="715"/>
                  </a:cubicBezTo>
                  <a:close/>
                </a:path>
              </a:pathLst>
            </a:custGeom>
            <a:solidFill>
              <a:srgbClr val="456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475E"/>
                </a:solidFill>
              </a:endParaRPr>
            </a:p>
          </p:txBody>
        </p:sp>
        <p:sp>
          <p:nvSpPr>
            <p:cNvPr id="343" name="Google Shape;1907;p29">
              <a:extLst>
                <a:ext uri="{FF2B5EF4-FFF2-40B4-BE49-F238E27FC236}">
                  <a16:creationId xmlns:a16="http://schemas.microsoft.com/office/drawing/2014/main" id="{4EE1A9D3-085F-F101-4B5F-BE7633B8A2BE}"/>
                </a:ext>
              </a:extLst>
            </p:cNvPr>
            <p:cNvSpPr/>
            <p:nvPr/>
          </p:nvSpPr>
          <p:spPr>
            <a:xfrm>
              <a:off x="1296062" y="3379887"/>
              <a:ext cx="403695" cy="249100"/>
            </a:xfrm>
            <a:custGeom>
              <a:avLst/>
              <a:gdLst/>
              <a:ahLst/>
              <a:cxnLst/>
              <a:rect l="l" t="t" r="r" b="b"/>
              <a:pathLst>
                <a:path w="14955" h="9228" extrusionOk="0">
                  <a:moveTo>
                    <a:pt x="14955" y="72"/>
                  </a:moveTo>
                  <a:lnTo>
                    <a:pt x="14955" y="91"/>
                  </a:lnTo>
                  <a:lnTo>
                    <a:pt x="14955" y="91"/>
                  </a:lnTo>
                  <a:cubicBezTo>
                    <a:pt x="14955" y="84"/>
                    <a:pt x="14955" y="77"/>
                    <a:pt x="14955" y="72"/>
                  </a:cubicBezTo>
                  <a:close/>
                  <a:moveTo>
                    <a:pt x="13" y="0"/>
                  </a:moveTo>
                  <a:lnTo>
                    <a:pt x="1" y="4882"/>
                  </a:lnTo>
                  <a:cubicBezTo>
                    <a:pt x="1" y="6001"/>
                    <a:pt x="727" y="7120"/>
                    <a:pt x="2203" y="7966"/>
                  </a:cubicBezTo>
                  <a:cubicBezTo>
                    <a:pt x="2382" y="8073"/>
                    <a:pt x="2560" y="8168"/>
                    <a:pt x="2751" y="8251"/>
                  </a:cubicBezTo>
                  <a:cubicBezTo>
                    <a:pt x="2822" y="8287"/>
                    <a:pt x="2882" y="8311"/>
                    <a:pt x="2941" y="8335"/>
                  </a:cubicBezTo>
                  <a:cubicBezTo>
                    <a:pt x="3061" y="8394"/>
                    <a:pt x="3168" y="8442"/>
                    <a:pt x="3287" y="8489"/>
                  </a:cubicBezTo>
                  <a:lnTo>
                    <a:pt x="3346" y="8513"/>
                  </a:lnTo>
                  <a:lnTo>
                    <a:pt x="3477" y="8561"/>
                  </a:lnTo>
                  <a:cubicBezTo>
                    <a:pt x="3620" y="8608"/>
                    <a:pt x="3775" y="8668"/>
                    <a:pt x="3930" y="8704"/>
                  </a:cubicBezTo>
                  <a:lnTo>
                    <a:pt x="4084" y="8751"/>
                  </a:lnTo>
                  <a:lnTo>
                    <a:pt x="4192" y="8787"/>
                  </a:lnTo>
                  <a:cubicBezTo>
                    <a:pt x="4251" y="8811"/>
                    <a:pt x="4323" y="8823"/>
                    <a:pt x="4382" y="8835"/>
                  </a:cubicBezTo>
                  <a:cubicBezTo>
                    <a:pt x="4537" y="8870"/>
                    <a:pt x="4692" y="8918"/>
                    <a:pt x="4846" y="8954"/>
                  </a:cubicBezTo>
                  <a:cubicBezTo>
                    <a:pt x="4894" y="8954"/>
                    <a:pt x="4930" y="8966"/>
                    <a:pt x="4977" y="8978"/>
                  </a:cubicBezTo>
                  <a:lnTo>
                    <a:pt x="5156" y="9013"/>
                  </a:lnTo>
                  <a:cubicBezTo>
                    <a:pt x="5287" y="9037"/>
                    <a:pt x="5418" y="9061"/>
                    <a:pt x="5561" y="9085"/>
                  </a:cubicBezTo>
                  <a:cubicBezTo>
                    <a:pt x="5608" y="9085"/>
                    <a:pt x="5656" y="9097"/>
                    <a:pt x="5716" y="9109"/>
                  </a:cubicBezTo>
                  <a:cubicBezTo>
                    <a:pt x="5775" y="9120"/>
                    <a:pt x="5835" y="9120"/>
                    <a:pt x="5894" y="9132"/>
                  </a:cubicBezTo>
                  <a:cubicBezTo>
                    <a:pt x="6013" y="9144"/>
                    <a:pt x="6144" y="9156"/>
                    <a:pt x="6263" y="9168"/>
                  </a:cubicBezTo>
                  <a:cubicBezTo>
                    <a:pt x="6323" y="9168"/>
                    <a:pt x="6382" y="9192"/>
                    <a:pt x="6442" y="9192"/>
                  </a:cubicBezTo>
                  <a:lnTo>
                    <a:pt x="6609" y="9204"/>
                  </a:lnTo>
                  <a:cubicBezTo>
                    <a:pt x="6740" y="9204"/>
                    <a:pt x="6859" y="9216"/>
                    <a:pt x="6990" y="9216"/>
                  </a:cubicBezTo>
                  <a:lnTo>
                    <a:pt x="7180" y="9228"/>
                  </a:lnTo>
                  <a:lnTo>
                    <a:pt x="8061" y="9228"/>
                  </a:lnTo>
                  <a:cubicBezTo>
                    <a:pt x="8228" y="9228"/>
                    <a:pt x="8395" y="9204"/>
                    <a:pt x="8561" y="9192"/>
                  </a:cubicBezTo>
                  <a:cubicBezTo>
                    <a:pt x="8633" y="9192"/>
                    <a:pt x="8704" y="9192"/>
                    <a:pt x="8776" y="9180"/>
                  </a:cubicBezTo>
                  <a:lnTo>
                    <a:pt x="8871" y="9168"/>
                  </a:lnTo>
                  <a:lnTo>
                    <a:pt x="9014" y="9156"/>
                  </a:lnTo>
                  <a:cubicBezTo>
                    <a:pt x="9192" y="9132"/>
                    <a:pt x="9359" y="9109"/>
                    <a:pt x="9538" y="9073"/>
                  </a:cubicBezTo>
                  <a:lnTo>
                    <a:pt x="9657" y="9061"/>
                  </a:lnTo>
                  <a:lnTo>
                    <a:pt x="9728" y="9049"/>
                  </a:lnTo>
                  <a:cubicBezTo>
                    <a:pt x="9799" y="9037"/>
                    <a:pt x="9883" y="9013"/>
                    <a:pt x="9966" y="9001"/>
                  </a:cubicBezTo>
                  <a:cubicBezTo>
                    <a:pt x="10097" y="8966"/>
                    <a:pt x="10240" y="8942"/>
                    <a:pt x="10383" y="8906"/>
                  </a:cubicBezTo>
                  <a:cubicBezTo>
                    <a:pt x="10478" y="8882"/>
                    <a:pt x="10573" y="8858"/>
                    <a:pt x="10681" y="8823"/>
                  </a:cubicBezTo>
                  <a:cubicBezTo>
                    <a:pt x="10800" y="8799"/>
                    <a:pt x="10931" y="8763"/>
                    <a:pt x="11062" y="8716"/>
                  </a:cubicBezTo>
                  <a:lnTo>
                    <a:pt x="11145" y="8692"/>
                  </a:lnTo>
                  <a:cubicBezTo>
                    <a:pt x="11300" y="8644"/>
                    <a:pt x="11454" y="8597"/>
                    <a:pt x="11597" y="8537"/>
                  </a:cubicBezTo>
                  <a:cubicBezTo>
                    <a:pt x="11621" y="8525"/>
                    <a:pt x="11645" y="8513"/>
                    <a:pt x="11669" y="8513"/>
                  </a:cubicBezTo>
                  <a:cubicBezTo>
                    <a:pt x="11824" y="8442"/>
                    <a:pt x="11990" y="8370"/>
                    <a:pt x="12145" y="8299"/>
                  </a:cubicBezTo>
                  <a:lnTo>
                    <a:pt x="12276" y="8239"/>
                  </a:lnTo>
                  <a:cubicBezTo>
                    <a:pt x="12455" y="8156"/>
                    <a:pt x="12621" y="8073"/>
                    <a:pt x="12788" y="7977"/>
                  </a:cubicBezTo>
                  <a:lnTo>
                    <a:pt x="12871" y="7918"/>
                  </a:lnTo>
                  <a:cubicBezTo>
                    <a:pt x="13014" y="7835"/>
                    <a:pt x="13133" y="7751"/>
                    <a:pt x="13252" y="7668"/>
                  </a:cubicBezTo>
                  <a:lnTo>
                    <a:pt x="13312" y="7632"/>
                  </a:lnTo>
                  <a:cubicBezTo>
                    <a:pt x="13455" y="7525"/>
                    <a:pt x="13586" y="7430"/>
                    <a:pt x="13705" y="7334"/>
                  </a:cubicBezTo>
                  <a:lnTo>
                    <a:pt x="13752" y="7287"/>
                  </a:lnTo>
                  <a:cubicBezTo>
                    <a:pt x="13776" y="7263"/>
                    <a:pt x="13800" y="7239"/>
                    <a:pt x="13824" y="7227"/>
                  </a:cubicBezTo>
                  <a:cubicBezTo>
                    <a:pt x="13919" y="7132"/>
                    <a:pt x="14002" y="7049"/>
                    <a:pt x="14086" y="6953"/>
                  </a:cubicBezTo>
                  <a:lnTo>
                    <a:pt x="14145" y="6894"/>
                  </a:lnTo>
                  <a:cubicBezTo>
                    <a:pt x="14193" y="6834"/>
                    <a:pt x="14241" y="6787"/>
                    <a:pt x="14288" y="6727"/>
                  </a:cubicBezTo>
                  <a:cubicBezTo>
                    <a:pt x="14395" y="6584"/>
                    <a:pt x="14502" y="6442"/>
                    <a:pt x="14586" y="6275"/>
                  </a:cubicBezTo>
                  <a:cubicBezTo>
                    <a:pt x="14669" y="6144"/>
                    <a:pt x="14729" y="6001"/>
                    <a:pt x="14788" y="5858"/>
                  </a:cubicBezTo>
                  <a:cubicBezTo>
                    <a:pt x="14836" y="5715"/>
                    <a:pt x="14872" y="5572"/>
                    <a:pt x="14907" y="5429"/>
                  </a:cubicBezTo>
                  <a:cubicBezTo>
                    <a:pt x="14907" y="5418"/>
                    <a:pt x="14907" y="5406"/>
                    <a:pt x="14907" y="5394"/>
                  </a:cubicBezTo>
                  <a:cubicBezTo>
                    <a:pt x="14919" y="5322"/>
                    <a:pt x="14931" y="5263"/>
                    <a:pt x="14931" y="5191"/>
                  </a:cubicBezTo>
                  <a:lnTo>
                    <a:pt x="14931" y="5108"/>
                  </a:lnTo>
                  <a:cubicBezTo>
                    <a:pt x="14931" y="5084"/>
                    <a:pt x="14931" y="5048"/>
                    <a:pt x="14943" y="5013"/>
                  </a:cubicBezTo>
                  <a:cubicBezTo>
                    <a:pt x="14943" y="4977"/>
                    <a:pt x="14943" y="4965"/>
                    <a:pt x="14943" y="4941"/>
                  </a:cubicBezTo>
                  <a:lnTo>
                    <a:pt x="14955" y="91"/>
                  </a:lnTo>
                  <a:lnTo>
                    <a:pt x="14955" y="91"/>
                  </a:lnTo>
                  <a:cubicBezTo>
                    <a:pt x="14955" y="130"/>
                    <a:pt x="14953" y="190"/>
                    <a:pt x="14943" y="250"/>
                  </a:cubicBezTo>
                  <a:lnTo>
                    <a:pt x="14943" y="310"/>
                  </a:lnTo>
                  <a:cubicBezTo>
                    <a:pt x="14931" y="476"/>
                    <a:pt x="14895" y="643"/>
                    <a:pt x="14848" y="798"/>
                  </a:cubicBezTo>
                  <a:cubicBezTo>
                    <a:pt x="14848" y="798"/>
                    <a:pt x="14848" y="810"/>
                    <a:pt x="14848" y="822"/>
                  </a:cubicBezTo>
                  <a:cubicBezTo>
                    <a:pt x="14824" y="893"/>
                    <a:pt x="14800" y="965"/>
                    <a:pt x="14764" y="1036"/>
                  </a:cubicBezTo>
                  <a:lnTo>
                    <a:pt x="14752" y="1060"/>
                  </a:lnTo>
                  <a:cubicBezTo>
                    <a:pt x="14610" y="1405"/>
                    <a:pt x="14395" y="1727"/>
                    <a:pt x="14145" y="2012"/>
                  </a:cubicBezTo>
                  <a:cubicBezTo>
                    <a:pt x="14133" y="2024"/>
                    <a:pt x="14121" y="2048"/>
                    <a:pt x="14098" y="2060"/>
                  </a:cubicBezTo>
                  <a:cubicBezTo>
                    <a:pt x="13990" y="2179"/>
                    <a:pt x="13883" y="2286"/>
                    <a:pt x="13764" y="2393"/>
                  </a:cubicBezTo>
                  <a:lnTo>
                    <a:pt x="13717" y="2441"/>
                  </a:lnTo>
                  <a:cubicBezTo>
                    <a:pt x="13598" y="2548"/>
                    <a:pt x="13467" y="2643"/>
                    <a:pt x="13324" y="2739"/>
                  </a:cubicBezTo>
                  <a:lnTo>
                    <a:pt x="13264" y="2786"/>
                  </a:lnTo>
                  <a:cubicBezTo>
                    <a:pt x="13121" y="2893"/>
                    <a:pt x="12967" y="2989"/>
                    <a:pt x="12800" y="3084"/>
                  </a:cubicBezTo>
                  <a:cubicBezTo>
                    <a:pt x="12621" y="3179"/>
                    <a:pt x="12466" y="3263"/>
                    <a:pt x="12288" y="3346"/>
                  </a:cubicBezTo>
                  <a:lnTo>
                    <a:pt x="12157" y="3417"/>
                  </a:lnTo>
                  <a:cubicBezTo>
                    <a:pt x="11990" y="3489"/>
                    <a:pt x="11835" y="3560"/>
                    <a:pt x="11669" y="3620"/>
                  </a:cubicBezTo>
                  <a:lnTo>
                    <a:pt x="11609" y="3644"/>
                  </a:lnTo>
                  <a:cubicBezTo>
                    <a:pt x="11431" y="3715"/>
                    <a:pt x="11252" y="3775"/>
                    <a:pt x="11073" y="3822"/>
                  </a:cubicBezTo>
                  <a:cubicBezTo>
                    <a:pt x="10942" y="3870"/>
                    <a:pt x="10812" y="3905"/>
                    <a:pt x="10681" y="3941"/>
                  </a:cubicBezTo>
                  <a:cubicBezTo>
                    <a:pt x="10585" y="3965"/>
                    <a:pt x="10490" y="3989"/>
                    <a:pt x="10383" y="4013"/>
                  </a:cubicBezTo>
                  <a:cubicBezTo>
                    <a:pt x="10252" y="4048"/>
                    <a:pt x="10109" y="4072"/>
                    <a:pt x="9978" y="4108"/>
                  </a:cubicBezTo>
                  <a:cubicBezTo>
                    <a:pt x="9871" y="4132"/>
                    <a:pt x="9776" y="4144"/>
                    <a:pt x="9680" y="4167"/>
                  </a:cubicBezTo>
                  <a:lnTo>
                    <a:pt x="9549" y="4191"/>
                  </a:lnTo>
                  <a:cubicBezTo>
                    <a:pt x="9383" y="4215"/>
                    <a:pt x="9204" y="4239"/>
                    <a:pt x="9037" y="4263"/>
                  </a:cubicBezTo>
                  <a:lnTo>
                    <a:pt x="8883" y="4275"/>
                  </a:lnTo>
                  <a:cubicBezTo>
                    <a:pt x="8787" y="4286"/>
                    <a:pt x="8680" y="4298"/>
                    <a:pt x="8585" y="4298"/>
                  </a:cubicBezTo>
                  <a:cubicBezTo>
                    <a:pt x="8418" y="4322"/>
                    <a:pt x="8252" y="4334"/>
                    <a:pt x="8085" y="4334"/>
                  </a:cubicBezTo>
                  <a:cubicBezTo>
                    <a:pt x="7978" y="4334"/>
                    <a:pt x="7859" y="4334"/>
                    <a:pt x="7752" y="4346"/>
                  </a:cubicBezTo>
                  <a:lnTo>
                    <a:pt x="7347" y="4346"/>
                  </a:lnTo>
                  <a:cubicBezTo>
                    <a:pt x="7228" y="4346"/>
                    <a:pt x="7121" y="4346"/>
                    <a:pt x="7002" y="4334"/>
                  </a:cubicBezTo>
                  <a:cubicBezTo>
                    <a:pt x="6894" y="4322"/>
                    <a:pt x="6751" y="4322"/>
                    <a:pt x="6621" y="4322"/>
                  </a:cubicBezTo>
                  <a:cubicBezTo>
                    <a:pt x="6501" y="4310"/>
                    <a:pt x="6394" y="4298"/>
                    <a:pt x="6275" y="4286"/>
                  </a:cubicBezTo>
                  <a:cubicBezTo>
                    <a:pt x="6168" y="4275"/>
                    <a:pt x="6025" y="4263"/>
                    <a:pt x="5906" y="4251"/>
                  </a:cubicBezTo>
                  <a:cubicBezTo>
                    <a:pt x="5787" y="4227"/>
                    <a:pt x="5680" y="4215"/>
                    <a:pt x="5573" y="4203"/>
                  </a:cubicBezTo>
                  <a:cubicBezTo>
                    <a:pt x="5454" y="4179"/>
                    <a:pt x="5311" y="4156"/>
                    <a:pt x="5180" y="4132"/>
                  </a:cubicBezTo>
                  <a:cubicBezTo>
                    <a:pt x="5073" y="4108"/>
                    <a:pt x="4966" y="4084"/>
                    <a:pt x="4858" y="4072"/>
                  </a:cubicBezTo>
                  <a:cubicBezTo>
                    <a:pt x="4716" y="4036"/>
                    <a:pt x="4549" y="3989"/>
                    <a:pt x="4394" y="3953"/>
                  </a:cubicBezTo>
                  <a:cubicBezTo>
                    <a:pt x="4299" y="3929"/>
                    <a:pt x="4204" y="3905"/>
                    <a:pt x="4096" y="3870"/>
                  </a:cubicBezTo>
                  <a:lnTo>
                    <a:pt x="3942" y="3822"/>
                  </a:lnTo>
                  <a:cubicBezTo>
                    <a:pt x="3799" y="3775"/>
                    <a:pt x="3644" y="3727"/>
                    <a:pt x="3489" y="3679"/>
                  </a:cubicBezTo>
                  <a:lnTo>
                    <a:pt x="3358" y="3632"/>
                  </a:lnTo>
                  <a:cubicBezTo>
                    <a:pt x="3227" y="3572"/>
                    <a:pt x="3096" y="3513"/>
                    <a:pt x="2965" y="3465"/>
                  </a:cubicBezTo>
                  <a:cubicBezTo>
                    <a:pt x="2894" y="3429"/>
                    <a:pt x="2834" y="3405"/>
                    <a:pt x="2763" y="3382"/>
                  </a:cubicBezTo>
                  <a:cubicBezTo>
                    <a:pt x="2584" y="3286"/>
                    <a:pt x="2394" y="3191"/>
                    <a:pt x="2215" y="3096"/>
                  </a:cubicBezTo>
                  <a:cubicBezTo>
                    <a:pt x="1298" y="2560"/>
                    <a:pt x="667" y="1917"/>
                    <a:pt x="322" y="1250"/>
                  </a:cubicBezTo>
                  <a:cubicBezTo>
                    <a:pt x="120" y="869"/>
                    <a:pt x="13" y="441"/>
                    <a:pt x="13" y="0"/>
                  </a:cubicBezTo>
                  <a:close/>
                </a:path>
              </a:pathLst>
            </a:custGeom>
            <a:solidFill>
              <a:srgbClr val="A0F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475E"/>
                </a:solidFill>
              </a:endParaRPr>
            </a:p>
          </p:txBody>
        </p:sp>
        <p:sp>
          <p:nvSpPr>
            <p:cNvPr id="344" name="Google Shape;1908;p29">
              <a:extLst>
                <a:ext uri="{FF2B5EF4-FFF2-40B4-BE49-F238E27FC236}">
                  <a16:creationId xmlns:a16="http://schemas.microsoft.com/office/drawing/2014/main" id="{D8B13323-C3C5-AE9A-76AB-36A1845148D6}"/>
                </a:ext>
              </a:extLst>
            </p:cNvPr>
            <p:cNvSpPr/>
            <p:nvPr/>
          </p:nvSpPr>
          <p:spPr>
            <a:xfrm>
              <a:off x="1276140" y="3251962"/>
              <a:ext cx="443565" cy="256821"/>
            </a:xfrm>
            <a:custGeom>
              <a:avLst/>
              <a:gdLst/>
              <a:ahLst/>
              <a:cxnLst/>
              <a:rect l="l" t="t" r="r" b="b"/>
              <a:pathLst>
                <a:path w="16432" h="9514" extrusionOk="0">
                  <a:moveTo>
                    <a:pt x="13478" y="1703"/>
                  </a:moveTo>
                  <a:cubicBezTo>
                    <a:pt x="16419" y="3394"/>
                    <a:pt x="16431" y="6132"/>
                    <a:pt x="13526" y="7823"/>
                  </a:cubicBezTo>
                  <a:cubicBezTo>
                    <a:pt x="10609" y="9514"/>
                    <a:pt x="5870" y="9514"/>
                    <a:pt x="2941" y="7823"/>
                  </a:cubicBezTo>
                  <a:cubicBezTo>
                    <a:pt x="0" y="6132"/>
                    <a:pt x="0" y="3394"/>
                    <a:pt x="2906" y="1703"/>
                  </a:cubicBezTo>
                  <a:cubicBezTo>
                    <a:pt x="5823" y="1"/>
                    <a:pt x="10549" y="1"/>
                    <a:pt x="13478" y="1703"/>
                  </a:cubicBezTo>
                  <a:close/>
                </a:path>
              </a:pathLst>
            </a:custGeom>
            <a:solidFill>
              <a:srgbClr val="456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475E"/>
                </a:solidFill>
              </a:endParaRPr>
            </a:p>
          </p:txBody>
        </p:sp>
        <p:sp>
          <p:nvSpPr>
            <p:cNvPr id="345" name="Google Shape;1909;p29">
              <a:extLst>
                <a:ext uri="{FF2B5EF4-FFF2-40B4-BE49-F238E27FC236}">
                  <a16:creationId xmlns:a16="http://schemas.microsoft.com/office/drawing/2014/main" id="{323D2C2D-3194-014A-83B9-8EB2EDD905EC}"/>
                </a:ext>
              </a:extLst>
            </p:cNvPr>
            <p:cNvSpPr/>
            <p:nvPr/>
          </p:nvSpPr>
          <p:spPr>
            <a:xfrm>
              <a:off x="1382524" y="3313995"/>
              <a:ext cx="230474" cy="133080"/>
            </a:xfrm>
            <a:custGeom>
              <a:avLst/>
              <a:gdLst/>
              <a:ahLst/>
              <a:cxnLst/>
              <a:rect l="l" t="t" r="r" b="b"/>
              <a:pathLst>
                <a:path w="8538" h="4930" extrusionOk="0">
                  <a:moveTo>
                    <a:pt x="7001" y="870"/>
                  </a:moveTo>
                  <a:cubicBezTo>
                    <a:pt x="8525" y="1751"/>
                    <a:pt x="8537" y="3179"/>
                    <a:pt x="7025" y="4049"/>
                  </a:cubicBezTo>
                  <a:cubicBezTo>
                    <a:pt x="5513" y="4930"/>
                    <a:pt x="3060" y="4930"/>
                    <a:pt x="1536" y="4049"/>
                  </a:cubicBezTo>
                  <a:cubicBezTo>
                    <a:pt x="12" y="3179"/>
                    <a:pt x="0" y="1751"/>
                    <a:pt x="1513" y="870"/>
                  </a:cubicBezTo>
                  <a:cubicBezTo>
                    <a:pt x="3025" y="0"/>
                    <a:pt x="5489" y="0"/>
                    <a:pt x="7001" y="870"/>
                  </a:cubicBezTo>
                  <a:close/>
                </a:path>
              </a:pathLst>
            </a:custGeom>
            <a:solidFill>
              <a:srgbClr val="456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475E"/>
                </a:solidFill>
              </a:endParaRPr>
            </a:p>
          </p:txBody>
        </p:sp>
        <p:sp>
          <p:nvSpPr>
            <p:cNvPr id="346" name="Google Shape;1910;p29">
              <a:extLst>
                <a:ext uri="{FF2B5EF4-FFF2-40B4-BE49-F238E27FC236}">
                  <a16:creationId xmlns:a16="http://schemas.microsoft.com/office/drawing/2014/main" id="{D2A2DF99-2F80-ADA0-983E-12805C2D46F1}"/>
                </a:ext>
              </a:extLst>
            </p:cNvPr>
            <p:cNvSpPr/>
            <p:nvPr/>
          </p:nvSpPr>
          <p:spPr>
            <a:xfrm>
              <a:off x="1409194" y="3333673"/>
              <a:ext cx="177107" cy="93480"/>
            </a:xfrm>
            <a:custGeom>
              <a:avLst/>
              <a:gdLst/>
              <a:ahLst/>
              <a:cxnLst/>
              <a:rect l="l" t="t" r="r" b="b"/>
              <a:pathLst>
                <a:path w="6561" h="3463" extrusionOk="0">
                  <a:moveTo>
                    <a:pt x="3275" y="1"/>
                  </a:moveTo>
                  <a:cubicBezTo>
                    <a:pt x="2513" y="1"/>
                    <a:pt x="1751" y="170"/>
                    <a:pt x="1167" y="510"/>
                  </a:cubicBezTo>
                  <a:cubicBezTo>
                    <a:pt x="1" y="1188"/>
                    <a:pt x="13" y="2284"/>
                    <a:pt x="1179" y="2962"/>
                  </a:cubicBezTo>
                  <a:cubicBezTo>
                    <a:pt x="1763" y="3296"/>
                    <a:pt x="2528" y="3462"/>
                    <a:pt x="3291" y="3462"/>
                  </a:cubicBezTo>
                  <a:cubicBezTo>
                    <a:pt x="4055" y="3462"/>
                    <a:pt x="4817" y="3296"/>
                    <a:pt x="5394" y="2962"/>
                  </a:cubicBezTo>
                  <a:cubicBezTo>
                    <a:pt x="6561" y="2284"/>
                    <a:pt x="6561" y="1188"/>
                    <a:pt x="5382" y="510"/>
                  </a:cubicBezTo>
                  <a:cubicBezTo>
                    <a:pt x="4799" y="170"/>
                    <a:pt x="4037" y="1"/>
                    <a:pt x="3275" y="1"/>
                  </a:cubicBezTo>
                  <a:close/>
                </a:path>
              </a:pathLst>
            </a:custGeom>
            <a:solidFill>
              <a:srgbClr val="A0F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475E"/>
                </a:solidFill>
              </a:endParaRPr>
            </a:p>
          </p:txBody>
        </p:sp>
        <p:sp>
          <p:nvSpPr>
            <p:cNvPr id="347" name="Google Shape;1911;p29">
              <a:extLst>
                <a:ext uri="{FF2B5EF4-FFF2-40B4-BE49-F238E27FC236}">
                  <a16:creationId xmlns:a16="http://schemas.microsoft.com/office/drawing/2014/main" id="{701446AF-C296-3055-736F-1EEBFF2F7A9B}"/>
                </a:ext>
              </a:extLst>
            </p:cNvPr>
            <p:cNvSpPr/>
            <p:nvPr/>
          </p:nvSpPr>
          <p:spPr>
            <a:xfrm>
              <a:off x="1257488" y="3357698"/>
              <a:ext cx="480843" cy="296691"/>
            </a:xfrm>
            <a:custGeom>
              <a:avLst/>
              <a:gdLst/>
              <a:ahLst/>
              <a:cxnLst/>
              <a:rect l="l" t="t" r="r" b="b"/>
              <a:pathLst>
                <a:path w="17813" h="10991" extrusionOk="0">
                  <a:moveTo>
                    <a:pt x="17813" y="60"/>
                  </a:moveTo>
                  <a:lnTo>
                    <a:pt x="17813" y="102"/>
                  </a:lnTo>
                  <a:lnTo>
                    <a:pt x="17813" y="102"/>
                  </a:lnTo>
                  <a:cubicBezTo>
                    <a:pt x="17813" y="88"/>
                    <a:pt x="17813" y="74"/>
                    <a:pt x="17813" y="60"/>
                  </a:cubicBezTo>
                  <a:close/>
                  <a:moveTo>
                    <a:pt x="25" y="1"/>
                  </a:moveTo>
                  <a:lnTo>
                    <a:pt x="1" y="5811"/>
                  </a:lnTo>
                  <a:cubicBezTo>
                    <a:pt x="1" y="7133"/>
                    <a:pt x="870" y="8466"/>
                    <a:pt x="2632" y="9478"/>
                  </a:cubicBezTo>
                  <a:cubicBezTo>
                    <a:pt x="2846" y="9597"/>
                    <a:pt x="3061" y="9716"/>
                    <a:pt x="3287" y="9823"/>
                  </a:cubicBezTo>
                  <a:cubicBezTo>
                    <a:pt x="3358" y="9859"/>
                    <a:pt x="3430" y="9895"/>
                    <a:pt x="3513" y="9919"/>
                  </a:cubicBezTo>
                  <a:cubicBezTo>
                    <a:pt x="3644" y="9978"/>
                    <a:pt x="3775" y="10050"/>
                    <a:pt x="3918" y="10097"/>
                  </a:cubicBezTo>
                  <a:lnTo>
                    <a:pt x="3989" y="10121"/>
                  </a:lnTo>
                  <a:lnTo>
                    <a:pt x="4144" y="10181"/>
                  </a:lnTo>
                  <a:cubicBezTo>
                    <a:pt x="4323" y="10252"/>
                    <a:pt x="4501" y="10312"/>
                    <a:pt x="4680" y="10371"/>
                  </a:cubicBezTo>
                  <a:lnTo>
                    <a:pt x="4871" y="10419"/>
                  </a:lnTo>
                  <a:lnTo>
                    <a:pt x="4990" y="10466"/>
                  </a:lnTo>
                  <a:cubicBezTo>
                    <a:pt x="5073" y="10478"/>
                    <a:pt x="5144" y="10502"/>
                    <a:pt x="5228" y="10514"/>
                  </a:cubicBezTo>
                  <a:cubicBezTo>
                    <a:pt x="5406" y="10573"/>
                    <a:pt x="5585" y="10609"/>
                    <a:pt x="5775" y="10657"/>
                  </a:cubicBezTo>
                  <a:cubicBezTo>
                    <a:pt x="5823" y="10669"/>
                    <a:pt x="5871" y="10681"/>
                    <a:pt x="5930" y="10693"/>
                  </a:cubicBezTo>
                  <a:cubicBezTo>
                    <a:pt x="6002" y="10704"/>
                    <a:pt x="6073" y="10716"/>
                    <a:pt x="6145" y="10728"/>
                  </a:cubicBezTo>
                  <a:cubicBezTo>
                    <a:pt x="6299" y="10764"/>
                    <a:pt x="6454" y="10788"/>
                    <a:pt x="6621" y="10812"/>
                  </a:cubicBezTo>
                  <a:cubicBezTo>
                    <a:pt x="6680" y="10823"/>
                    <a:pt x="6740" y="10835"/>
                    <a:pt x="6811" y="10847"/>
                  </a:cubicBezTo>
                  <a:cubicBezTo>
                    <a:pt x="6871" y="10847"/>
                    <a:pt x="6942" y="10859"/>
                    <a:pt x="7014" y="10871"/>
                  </a:cubicBezTo>
                  <a:cubicBezTo>
                    <a:pt x="7168" y="10883"/>
                    <a:pt x="7311" y="10907"/>
                    <a:pt x="7466" y="10919"/>
                  </a:cubicBezTo>
                  <a:cubicBezTo>
                    <a:pt x="7538" y="10919"/>
                    <a:pt x="7609" y="10931"/>
                    <a:pt x="7680" y="10943"/>
                  </a:cubicBezTo>
                  <a:cubicBezTo>
                    <a:pt x="7752" y="10943"/>
                    <a:pt x="7811" y="10943"/>
                    <a:pt x="7871" y="10954"/>
                  </a:cubicBezTo>
                  <a:cubicBezTo>
                    <a:pt x="8026" y="10966"/>
                    <a:pt x="8169" y="10966"/>
                    <a:pt x="8323" y="10978"/>
                  </a:cubicBezTo>
                  <a:cubicBezTo>
                    <a:pt x="8395" y="10978"/>
                    <a:pt x="8466" y="10990"/>
                    <a:pt x="8550" y="10990"/>
                  </a:cubicBezTo>
                  <a:lnTo>
                    <a:pt x="9454" y="10990"/>
                  </a:lnTo>
                  <a:cubicBezTo>
                    <a:pt x="9502" y="10990"/>
                    <a:pt x="9550" y="10978"/>
                    <a:pt x="9609" y="10978"/>
                  </a:cubicBezTo>
                  <a:cubicBezTo>
                    <a:pt x="9812" y="10966"/>
                    <a:pt x="10014" y="10954"/>
                    <a:pt x="10205" y="10943"/>
                  </a:cubicBezTo>
                  <a:cubicBezTo>
                    <a:pt x="10288" y="10943"/>
                    <a:pt x="10371" y="10943"/>
                    <a:pt x="10443" y="10919"/>
                  </a:cubicBezTo>
                  <a:lnTo>
                    <a:pt x="10562" y="10907"/>
                  </a:lnTo>
                  <a:lnTo>
                    <a:pt x="10740" y="10883"/>
                  </a:lnTo>
                  <a:cubicBezTo>
                    <a:pt x="10955" y="10859"/>
                    <a:pt x="11157" y="10835"/>
                    <a:pt x="11359" y="10800"/>
                  </a:cubicBezTo>
                  <a:lnTo>
                    <a:pt x="11514" y="10776"/>
                  </a:lnTo>
                  <a:lnTo>
                    <a:pt x="11586" y="10764"/>
                  </a:lnTo>
                  <a:cubicBezTo>
                    <a:pt x="11681" y="10740"/>
                    <a:pt x="11776" y="10716"/>
                    <a:pt x="11871" y="10704"/>
                  </a:cubicBezTo>
                  <a:cubicBezTo>
                    <a:pt x="12038" y="10669"/>
                    <a:pt x="12205" y="10633"/>
                    <a:pt x="12360" y="10597"/>
                  </a:cubicBezTo>
                  <a:cubicBezTo>
                    <a:pt x="12479" y="10573"/>
                    <a:pt x="12598" y="10538"/>
                    <a:pt x="12717" y="10502"/>
                  </a:cubicBezTo>
                  <a:cubicBezTo>
                    <a:pt x="12860" y="10466"/>
                    <a:pt x="13014" y="10419"/>
                    <a:pt x="13169" y="10371"/>
                  </a:cubicBezTo>
                  <a:lnTo>
                    <a:pt x="13264" y="10347"/>
                  </a:lnTo>
                  <a:cubicBezTo>
                    <a:pt x="13455" y="10288"/>
                    <a:pt x="13634" y="10216"/>
                    <a:pt x="13812" y="10157"/>
                  </a:cubicBezTo>
                  <a:lnTo>
                    <a:pt x="13884" y="10121"/>
                  </a:lnTo>
                  <a:cubicBezTo>
                    <a:pt x="14086" y="10050"/>
                    <a:pt x="14276" y="9966"/>
                    <a:pt x="14455" y="9883"/>
                  </a:cubicBezTo>
                  <a:lnTo>
                    <a:pt x="14622" y="9800"/>
                  </a:lnTo>
                  <a:cubicBezTo>
                    <a:pt x="14824" y="9704"/>
                    <a:pt x="15027" y="9597"/>
                    <a:pt x="15217" y="9490"/>
                  </a:cubicBezTo>
                  <a:lnTo>
                    <a:pt x="15324" y="9419"/>
                  </a:lnTo>
                  <a:cubicBezTo>
                    <a:pt x="15491" y="9323"/>
                    <a:pt x="15634" y="9228"/>
                    <a:pt x="15777" y="9121"/>
                  </a:cubicBezTo>
                  <a:lnTo>
                    <a:pt x="15848" y="9073"/>
                  </a:lnTo>
                  <a:cubicBezTo>
                    <a:pt x="16015" y="8954"/>
                    <a:pt x="16170" y="8835"/>
                    <a:pt x="16312" y="8704"/>
                  </a:cubicBezTo>
                  <a:lnTo>
                    <a:pt x="16372" y="8657"/>
                  </a:lnTo>
                  <a:cubicBezTo>
                    <a:pt x="16396" y="8633"/>
                    <a:pt x="16432" y="8609"/>
                    <a:pt x="16455" y="8585"/>
                  </a:cubicBezTo>
                  <a:cubicBezTo>
                    <a:pt x="16562" y="8478"/>
                    <a:pt x="16670" y="8371"/>
                    <a:pt x="16777" y="8264"/>
                  </a:cubicBezTo>
                  <a:cubicBezTo>
                    <a:pt x="16789" y="8240"/>
                    <a:pt x="16813" y="8216"/>
                    <a:pt x="16836" y="8192"/>
                  </a:cubicBezTo>
                  <a:cubicBezTo>
                    <a:pt x="16896" y="8121"/>
                    <a:pt x="16955" y="8061"/>
                    <a:pt x="17003" y="7990"/>
                  </a:cubicBezTo>
                  <a:cubicBezTo>
                    <a:pt x="17134" y="7823"/>
                    <a:pt x="17253" y="7645"/>
                    <a:pt x="17360" y="7454"/>
                  </a:cubicBezTo>
                  <a:cubicBezTo>
                    <a:pt x="17455" y="7299"/>
                    <a:pt x="17539" y="7133"/>
                    <a:pt x="17598" y="6954"/>
                  </a:cubicBezTo>
                  <a:cubicBezTo>
                    <a:pt x="17670" y="6787"/>
                    <a:pt x="17717" y="6621"/>
                    <a:pt x="17753" y="6454"/>
                  </a:cubicBezTo>
                  <a:cubicBezTo>
                    <a:pt x="17753" y="6430"/>
                    <a:pt x="17753" y="6418"/>
                    <a:pt x="17753" y="6406"/>
                  </a:cubicBezTo>
                  <a:cubicBezTo>
                    <a:pt x="17753" y="6406"/>
                    <a:pt x="17753" y="6394"/>
                    <a:pt x="17753" y="6394"/>
                  </a:cubicBezTo>
                  <a:cubicBezTo>
                    <a:pt x="17777" y="6311"/>
                    <a:pt x="17789" y="6240"/>
                    <a:pt x="17789" y="6156"/>
                  </a:cubicBezTo>
                  <a:lnTo>
                    <a:pt x="17789" y="6061"/>
                  </a:lnTo>
                  <a:cubicBezTo>
                    <a:pt x="17789" y="6025"/>
                    <a:pt x="17789" y="5978"/>
                    <a:pt x="17801" y="5942"/>
                  </a:cubicBezTo>
                  <a:cubicBezTo>
                    <a:pt x="17813" y="5906"/>
                    <a:pt x="17801" y="5882"/>
                    <a:pt x="17801" y="5859"/>
                  </a:cubicBezTo>
                  <a:lnTo>
                    <a:pt x="17813" y="102"/>
                  </a:lnTo>
                  <a:lnTo>
                    <a:pt x="17813" y="102"/>
                  </a:lnTo>
                  <a:cubicBezTo>
                    <a:pt x="17812" y="160"/>
                    <a:pt x="17810" y="219"/>
                    <a:pt x="17801" y="286"/>
                  </a:cubicBezTo>
                  <a:lnTo>
                    <a:pt x="17801" y="358"/>
                  </a:lnTo>
                  <a:cubicBezTo>
                    <a:pt x="17777" y="560"/>
                    <a:pt x="17741" y="751"/>
                    <a:pt x="17682" y="941"/>
                  </a:cubicBezTo>
                  <a:lnTo>
                    <a:pt x="17670" y="965"/>
                  </a:lnTo>
                  <a:cubicBezTo>
                    <a:pt x="17646" y="1048"/>
                    <a:pt x="17610" y="1144"/>
                    <a:pt x="17575" y="1227"/>
                  </a:cubicBezTo>
                  <a:lnTo>
                    <a:pt x="17563" y="1251"/>
                  </a:lnTo>
                  <a:cubicBezTo>
                    <a:pt x="17384" y="1668"/>
                    <a:pt x="17146" y="2049"/>
                    <a:pt x="16848" y="2382"/>
                  </a:cubicBezTo>
                  <a:lnTo>
                    <a:pt x="16789" y="2453"/>
                  </a:lnTo>
                  <a:cubicBezTo>
                    <a:pt x="16658" y="2584"/>
                    <a:pt x="16527" y="2715"/>
                    <a:pt x="16384" y="2846"/>
                  </a:cubicBezTo>
                  <a:lnTo>
                    <a:pt x="16324" y="2894"/>
                  </a:lnTo>
                  <a:cubicBezTo>
                    <a:pt x="16181" y="3025"/>
                    <a:pt x="16027" y="3144"/>
                    <a:pt x="15860" y="3263"/>
                  </a:cubicBezTo>
                  <a:lnTo>
                    <a:pt x="15789" y="3311"/>
                  </a:lnTo>
                  <a:cubicBezTo>
                    <a:pt x="15622" y="3430"/>
                    <a:pt x="15431" y="3561"/>
                    <a:pt x="15229" y="3668"/>
                  </a:cubicBezTo>
                  <a:cubicBezTo>
                    <a:pt x="15027" y="3787"/>
                    <a:pt x="14836" y="3882"/>
                    <a:pt x="14634" y="3989"/>
                  </a:cubicBezTo>
                  <a:lnTo>
                    <a:pt x="14467" y="4061"/>
                  </a:lnTo>
                  <a:cubicBezTo>
                    <a:pt x="14288" y="4144"/>
                    <a:pt x="14098" y="4227"/>
                    <a:pt x="13895" y="4311"/>
                  </a:cubicBezTo>
                  <a:lnTo>
                    <a:pt x="13824" y="4335"/>
                  </a:lnTo>
                  <a:cubicBezTo>
                    <a:pt x="13622" y="4418"/>
                    <a:pt x="13407" y="4489"/>
                    <a:pt x="13181" y="4561"/>
                  </a:cubicBezTo>
                  <a:cubicBezTo>
                    <a:pt x="13038" y="4608"/>
                    <a:pt x="12883" y="4644"/>
                    <a:pt x="12729" y="4692"/>
                  </a:cubicBezTo>
                  <a:cubicBezTo>
                    <a:pt x="12610" y="4716"/>
                    <a:pt x="12491" y="4751"/>
                    <a:pt x="12371" y="4787"/>
                  </a:cubicBezTo>
                  <a:cubicBezTo>
                    <a:pt x="12217" y="4823"/>
                    <a:pt x="12050" y="4858"/>
                    <a:pt x="11883" y="4894"/>
                  </a:cubicBezTo>
                  <a:cubicBezTo>
                    <a:pt x="11764" y="4918"/>
                    <a:pt x="11645" y="4942"/>
                    <a:pt x="11526" y="4966"/>
                  </a:cubicBezTo>
                  <a:lnTo>
                    <a:pt x="11371" y="4989"/>
                  </a:lnTo>
                  <a:cubicBezTo>
                    <a:pt x="11169" y="5025"/>
                    <a:pt x="10967" y="5049"/>
                    <a:pt x="10752" y="5073"/>
                  </a:cubicBezTo>
                  <a:lnTo>
                    <a:pt x="10574" y="5097"/>
                  </a:lnTo>
                  <a:cubicBezTo>
                    <a:pt x="10455" y="5108"/>
                    <a:pt x="10336" y="5120"/>
                    <a:pt x="10216" y="5120"/>
                  </a:cubicBezTo>
                  <a:cubicBezTo>
                    <a:pt x="10014" y="5144"/>
                    <a:pt x="9812" y="5156"/>
                    <a:pt x="9621" y="5168"/>
                  </a:cubicBezTo>
                  <a:cubicBezTo>
                    <a:pt x="9490" y="5168"/>
                    <a:pt x="9359" y="5168"/>
                    <a:pt x="9240" y="5180"/>
                  </a:cubicBezTo>
                  <a:lnTo>
                    <a:pt x="8752" y="5180"/>
                  </a:lnTo>
                  <a:cubicBezTo>
                    <a:pt x="8609" y="5180"/>
                    <a:pt x="8478" y="5180"/>
                    <a:pt x="8335" y="5168"/>
                  </a:cubicBezTo>
                  <a:cubicBezTo>
                    <a:pt x="8204" y="5156"/>
                    <a:pt x="8038" y="5156"/>
                    <a:pt x="7895" y="5144"/>
                  </a:cubicBezTo>
                  <a:cubicBezTo>
                    <a:pt x="7740" y="5132"/>
                    <a:pt x="7621" y="5120"/>
                    <a:pt x="7478" y="5108"/>
                  </a:cubicBezTo>
                  <a:cubicBezTo>
                    <a:pt x="7347" y="5097"/>
                    <a:pt x="7180" y="5073"/>
                    <a:pt x="7037" y="5061"/>
                  </a:cubicBezTo>
                  <a:cubicBezTo>
                    <a:pt x="6883" y="5037"/>
                    <a:pt x="6764" y="5025"/>
                    <a:pt x="6633" y="5001"/>
                  </a:cubicBezTo>
                  <a:cubicBezTo>
                    <a:pt x="6478" y="4978"/>
                    <a:pt x="6323" y="4954"/>
                    <a:pt x="6168" y="4918"/>
                  </a:cubicBezTo>
                  <a:cubicBezTo>
                    <a:pt x="6037" y="4894"/>
                    <a:pt x="5918" y="4870"/>
                    <a:pt x="5799" y="4847"/>
                  </a:cubicBezTo>
                  <a:cubicBezTo>
                    <a:pt x="5609" y="4799"/>
                    <a:pt x="5418" y="4751"/>
                    <a:pt x="5240" y="4704"/>
                  </a:cubicBezTo>
                  <a:cubicBezTo>
                    <a:pt x="5121" y="4680"/>
                    <a:pt x="5002" y="4644"/>
                    <a:pt x="4882" y="4608"/>
                  </a:cubicBezTo>
                  <a:lnTo>
                    <a:pt x="4692" y="4549"/>
                  </a:lnTo>
                  <a:cubicBezTo>
                    <a:pt x="4513" y="4501"/>
                    <a:pt x="4335" y="4430"/>
                    <a:pt x="4156" y="4370"/>
                  </a:cubicBezTo>
                  <a:lnTo>
                    <a:pt x="4001" y="4311"/>
                  </a:lnTo>
                  <a:cubicBezTo>
                    <a:pt x="3847" y="4251"/>
                    <a:pt x="3692" y="4180"/>
                    <a:pt x="3537" y="4108"/>
                  </a:cubicBezTo>
                  <a:cubicBezTo>
                    <a:pt x="3454" y="4073"/>
                    <a:pt x="3382" y="4049"/>
                    <a:pt x="3299" y="4013"/>
                  </a:cubicBezTo>
                  <a:cubicBezTo>
                    <a:pt x="3073" y="3906"/>
                    <a:pt x="2858" y="3787"/>
                    <a:pt x="2644" y="3668"/>
                  </a:cubicBezTo>
                  <a:cubicBezTo>
                    <a:pt x="1549" y="3037"/>
                    <a:pt x="799" y="2275"/>
                    <a:pt x="382" y="1477"/>
                  </a:cubicBezTo>
                  <a:cubicBezTo>
                    <a:pt x="144" y="1013"/>
                    <a:pt x="25" y="513"/>
                    <a:pt x="25" y="1"/>
                  </a:cubicBezTo>
                  <a:close/>
                </a:path>
              </a:pathLst>
            </a:custGeom>
            <a:gradFill>
              <a:gsLst>
                <a:gs pos="51000">
                  <a:schemeClr val="bg1">
                    <a:lumMod val="50000"/>
                  </a:schemeClr>
                </a:gs>
                <a:gs pos="100000">
                  <a:schemeClr val="bg1">
                    <a:lumMod val="7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475E"/>
                </a:solidFill>
              </a:endParaRPr>
            </a:p>
          </p:txBody>
        </p:sp>
        <p:sp>
          <p:nvSpPr>
            <p:cNvPr id="348" name="Google Shape;1912;p29">
              <a:extLst>
                <a:ext uri="{FF2B5EF4-FFF2-40B4-BE49-F238E27FC236}">
                  <a16:creationId xmlns:a16="http://schemas.microsoft.com/office/drawing/2014/main" id="{C0D805FF-29F6-F29D-11CF-34BF81E1341D}"/>
                </a:ext>
              </a:extLst>
            </p:cNvPr>
            <p:cNvSpPr/>
            <p:nvPr/>
          </p:nvSpPr>
          <p:spPr>
            <a:xfrm>
              <a:off x="1233706" y="3205371"/>
              <a:ext cx="528407" cy="305977"/>
            </a:xfrm>
            <a:custGeom>
              <a:avLst/>
              <a:gdLst/>
              <a:ahLst/>
              <a:cxnLst/>
              <a:rect l="l" t="t" r="r" b="b"/>
              <a:pathLst>
                <a:path w="19575" h="11335" extrusionOk="0">
                  <a:moveTo>
                    <a:pt x="16062" y="2012"/>
                  </a:moveTo>
                  <a:cubicBezTo>
                    <a:pt x="19563" y="4036"/>
                    <a:pt x="19575" y="7299"/>
                    <a:pt x="16110" y="9311"/>
                  </a:cubicBezTo>
                  <a:cubicBezTo>
                    <a:pt x="12633" y="11335"/>
                    <a:pt x="7002" y="11335"/>
                    <a:pt x="3501" y="9311"/>
                  </a:cubicBezTo>
                  <a:cubicBezTo>
                    <a:pt x="13" y="7299"/>
                    <a:pt x="1" y="4024"/>
                    <a:pt x="3466" y="2012"/>
                  </a:cubicBezTo>
                  <a:cubicBezTo>
                    <a:pt x="6930" y="0"/>
                    <a:pt x="12586" y="0"/>
                    <a:pt x="16062" y="2012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475E"/>
                </a:solidFill>
              </a:endParaRPr>
            </a:p>
          </p:txBody>
        </p:sp>
        <p:sp>
          <p:nvSpPr>
            <p:cNvPr id="349" name="Google Shape;1913;p29">
              <a:extLst>
                <a:ext uri="{FF2B5EF4-FFF2-40B4-BE49-F238E27FC236}">
                  <a16:creationId xmlns:a16="http://schemas.microsoft.com/office/drawing/2014/main" id="{C3E71330-0428-9DCB-926A-9F371476742E}"/>
                </a:ext>
              </a:extLst>
            </p:cNvPr>
            <p:cNvSpPr/>
            <p:nvPr/>
          </p:nvSpPr>
          <p:spPr>
            <a:xfrm>
              <a:off x="1403093" y="3303386"/>
              <a:ext cx="189660" cy="109946"/>
            </a:xfrm>
            <a:custGeom>
              <a:avLst/>
              <a:gdLst/>
              <a:ahLst/>
              <a:cxnLst/>
              <a:rect l="l" t="t" r="r" b="b"/>
              <a:pathLst>
                <a:path w="7026" h="4073" extrusionOk="0">
                  <a:moveTo>
                    <a:pt x="5763" y="727"/>
                  </a:moveTo>
                  <a:cubicBezTo>
                    <a:pt x="7025" y="1453"/>
                    <a:pt x="7025" y="2620"/>
                    <a:pt x="5775" y="3346"/>
                  </a:cubicBezTo>
                  <a:cubicBezTo>
                    <a:pt x="4537" y="4072"/>
                    <a:pt x="2501" y="4072"/>
                    <a:pt x="1251" y="3346"/>
                  </a:cubicBezTo>
                  <a:cubicBezTo>
                    <a:pt x="0" y="2620"/>
                    <a:pt x="0" y="1453"/>
                    <a:pt x="1239" y="727"/>
                  </a:cubicBezTo>
                  <a:cubicBezTo>
                    <a:pt x="2489" y="1"/>
                    <a:pt x="4525" y="1"/>
                    <a:pt x="5763" y="727"/>
                  </a:cubicBezTo>
                  <a:close/>
                </a:path>
              </a:pathLst>
            </a:custGeom>
            <a:solidFill>
              <a:srgbClr val="456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475E"/>
                </a:solidFill>
              </a:endParaRPr>
            </a:p>
          </p:txBody>
        </p:sp>
        <p:sp>
          <p:nvSpPr>
            <p:cNvPr id="350" name="Google Shape;1914;p29">
              <a:extLst>
                <a:ext uri="{FF2B5EF4-FFF2-40B4-BE49-F238E27FC236}">
                  <a16:creationId xmlns:a16="http://schemas.microsoft.com/office/drawing/2014/main" id="{92001201-CD27-B648-486A-457506021167}"/>
                </a:ext>
              </a:extLst>
            </p:cNvPr>
            <p:cNvSpPr/>
            <p:nvPr/>
          </p:nvSpPr>
          <p:spPr>
            <a:xfrm>
              <a:off x="1296062" y="3158428"/>
              <a:ext cx="403695" cy="249127"/>
            </a:xfrm>
            <a:custGeom>
              <a:avLst/>
              <a:gdLst/>
              <a:ahLst/>
              <a:cxnLst/>
              <a:rect l="l" t="t" r="r" b="b"/>
              <a:pathLst>
                <a:path w="14955" h="9229" extrusionOk="0">
                  <a:moveTo>
                    <a:pt x="14955" y="60"/>
                  </a:moveTo>
                  <a:lnTo>
                    <a:pt x="14955" y="95"/>
                  </a:lnTo>
                  <a:lnTo>
                    <a:pt x="14955" y="95"/>
                  </a:lnTo>
                  <a:cubicBezTo>
                    <a:pt x="14955" y="83"/>
                    <a:pt x="14955" y="72"/>
                    <a:pt x="14955" y="60"/>
                  </a:cubicBezTo>
                  <a:close/>
                  <a:moveTo>
                    <a:pt x="13" y="1"/>
                  </a:moveTo>
                  <a:lnTo>
                    <a:pt x="1" y="4882"/>
                  </a:lnTo>
                  <a:cubicBezTo>
                    <a:pt x="1" y="5990"/>
                    <a:pt x="727" y="7109"/>
                    <a:pt x="2203" y="7966"/>
                  </a:cubicBezTo>
                  <a:cubicBezTo>
                    <a:pt x="2382" y="8061"/>
                    <a:pt x="2560" y="8157"/>
                    <a:pt x="2751" y="8252"/>
                  </a:cubicBezTo>
                  <a:cubicBezTo>
                    <a:pt x="2822" y="8276"/>
                    <a:pt x="2882" y="8299"/>
                    <a:pt x="2941" y="8335"/>
                  </a:cubicBezTo>
                  <a:cubicBezTo>
                    <a:pt x="3061" y="8383"/>
                    <a:pt x="3168" y="8430"/>
                    <a:pt x="3287" y="8478"/>
                  </a:cubicBezTo>
                  <a:lnTo>
                    <a:pt x="3346" y="8502"/>
                  </a:lnTo>
                  <a:lnTo>
                    <a:pt x="3477" y="8550"/>
                  </a:lnTo>
                  <a:cubicBezTo>
                    <a:pt x="3620" y="8609"/>
                    <a:pt x="3775" y="8657"/>
                    <a:pt x="3930" y="8704"/>
                  </a:cubicBezTo>
                  <a:cubicBezTo>
                    <a:pt x="3977" y="8716"/>
                    <a:pt x="4037" y="8728"/>
                    <a:pt x="4084" y="8752"/>
                  </a:cubicBezTo>
                  <a:lnTo>
                    <a:pt x="4192" y="8788"/>
                  </a:lnTo>
                  <a:cubicBezTo>
                    <a:pt x="4251" y="8800"/>
                    <a:pt x="4323" y="8811"/>
                    <a:pt x="4382" y="8835"/>
                  </a:cubicBezTo>
                  <a:cubicBezTo>
                    <a:pt x="4537" y="8871"/>
                    <a:pt x="4692" y="8907"/>
                    <a:pt x="4846" y="8942"/>
                  </a:cubicBezTo>
                  <a:cubicBezTo>
                    <a:pt x="4894" y="8954"/>
                    <a:pt x="4930" y="8966"/>
                    <a:pt x="4977" y="8978"/>
                  </a:cubicBezTo>
                  <a:lnTo>
                    <a:pt x="5156" y="9002"/>
                  </a:lnTo>
                  <a:cubicBezTo>
                    <a:pt x="5287" y="9026"/>
                    <a:pt x="5418" y="9050"/>
                    <a:pt x="5561" y="9073"/>
                  </a:cubicBezTo>
                  <a:cubicBezTo>
                    <a:pt x="5608" y="9073"/>
                    <a:pt x="5656" y="9097"/>
                    <a:pt x="5716" y="9097"/>
                  </a:cubicBezTo>
                  <a:cubicBezTo>
                    <a:pt x="5775" y="9109"/>
                    <a:pt x="5835" y="9121"/>
                    <a:pt x="5894" y="9121"/>
                  </a:cubicBezTo>
                  <a:cubicBezTo>
                    <a:pt x="6013" y="9133"/>
                    <a:pt x="6144" y="9157"/>
                    <a:pt x="6263" y="9169"/>
                  </a:cubicBezTo>
                  <a:cubicBezTo>
                    <a:pt x="6323" y="9169"/>
                    <a:pt x="6382" y="9181"/>
                    <a:pt x="6442" y="9181"/>
                  </a:cubicBezTo>
                  <a:lnTo>
                    <a:pt x="6609" y="9192"/>
                  </a:lnTo>
                  <a:cubicBezTo>
                    <a:pt x="6740" y="9204"/>
                    <a:pt x="6859" y="9204"/>
                    <a:pt x="6990" y="9216"/>
                  </a:cubicBezTo>
                  <a:cubicBezTo>
                    <a:pt x="7049" y="9216"/>
                    <a:pt x="7121" y="9216"/>
                    <a:pt x="7180" y="9228"/>
                  </a:cubicBezTo>
                  <a:lnTo>
                    <a:pt x="7942" y="9228"/>
                  </a:lnTo>
                  <a:lnTo>
                    <a:pt x="8061" y="9216"/>
                  </a:lnTo>
                  <a:cubicBezTo>
                    <a:pt x="8228" y="9216"/>
                    <a:pt x="8395" y="9192"/>
                    <a:pt x="8561" y="9181"/>
                  </a:cubicBezTo>
                  <a:cubicBezTo>
                    <a:pt x="8633" y="9181"/>
                    <a:pt x="8704" y="9181"/>
                    <a:pt x="8776" y="9169"/>
                  </a:cubicBezTo>
                  <a:lnTo>
                    <a:pt x="8871" y="9157"/>
                  </a:lnTo>
                  <a:lnTo>
                    <a:pt x="9014" y="9133"/>
                  </a:lnTo>
                  <a:cubicBezTo>
                    <a:pt x="9192" y="9121"/>
                    <a:pt x="9359" y="9097"/>
                    <a:pt x="9538" y="9061"/>
                  </a:cubicBezTo>
                  <a:lnTo>
                    <a:pt x="9657" y="9050"/>
                  </a:lnTo>
                  <a:lnTo>
                    <a:pt x="9728" y="9038"/>
                  </a:lnTo>
                  <a:cubicBezTo>
                    <a:pt x="9799" y="9026"/>
                    <a:pt x="9883" y="9002"/>
                    <a:pt x="9966" y="8990"/>
                  </a:cubicBezTo>
                  <a:cubicBezTo>
                    <a:pt x="10097" y="8954"/>
                    <a:pt x="10240" y="8931"/>
                    <a:pt x="10383" y="8895"/>
                  </a:cubicBezTo>
                  <a:cubicBezTo>
                    <a:pt x="10478" y="8871"/>
                    <a:pt x="10573" y="8847"/>
                    <a:pt x="10681" y="8823"/>
                  </a:cubicBezTo>
                  <a:cubicBezTo>
                    <a:pt x="10800" y="8788"/>
                    <a:pt x="10931" y="8740"/>
                    <a:pt x="11062" y="8704"/>
                  </a:cubicBezTo>
                  <a:lnTo>
                    <a:pt x="11145" y="8680"/>
                  </a:lnTo>
                  <a:cubicBezTo>
                    <a:pt x="11300" y="8633"/>
                    <a:pt x="11454" y="8585"/>
                    <a:pt x="11597" y="8526"/>
                  </a:cubicBezTo>
                  <a:lnTo>
                    <a:pt x="11669" y="8502"/>
                  </a:lnTo>
                  <a:cubicBezTo>
                    <a:pt x="11824" y="8430"/>
                    <a:pt x="11990" y="8359"/>
                    <a:pt x="12145" y="8288"/>
                  </a:cubicBezTo>
                  <a:lnTo>
                    <a:pt x="12276" y="8228"/>
                  </a:lnTo>
                  <a:cubicBezTo>
                    <a:pt x="12455" y="8145"/>
                    <a:pt x="12621" y="8061"/>
                    <a:pt x="12788" y="7966"/>
                  </a:cubicBezTo>
                  <a:lnTo>
                    <a:pt x="12871" y="7907"/>
                  </a:lnTo>
                  <a:cubicBezTo>
                    <a:pt x="13014" y="7823"/>
                    <a:pt x="13133" y="7740"/>
                    <a:pt x="13252" y="7657"/>
                  </a:cubicBezTo>
                  <a:lnTo>
                    <a:pt x="13312" y="7621"/>
                  </a:lnTo>
                  <a:cubicBezTo>
                    <a:pt x="13455" y="7514"/>
                    <a:pt x="13586" y="7418"/>
                    <a:pt x="13705" y="7323"/>
                  </a:cubicBezTo>
                  <a:lnTo>
                    <a:pt x="13752" y="7276"/>
                  </a:lnTo>
                  <a:cubicBezTo>
                    <a:pt x="13776" y="7252"/>
                    <a:pt x="13800" y="7228"/>
                    <a:pt x="13824" y="7216"/>
                  </a:cubicBezTo>
                  <a:cubicBezTo>
                    <a:pt x="13919" y="7121"/>
                    <a:pt x="14002" y="7037"/>
                    <a:pt x="14086" y="6942"/>
                  </a:cubicBezTo>
                  <a:cubicBezTo>
                    <a:pt x="14110" y="6918"/>
                    <a:pt x="14121" y="6906"/>
                    <a:pt x="14145" y="6883"/>
                  </a:cubicBezTo>
                  <a:cubicBezTo>
                    <a:pt x="14193" y="6823"/>
                    <a:pt x="14241" y="6775"/>
                    <a:pt x="14288" y="6716"/>
                  </a:cubicBezTo>
                  <a:cubicBezTo>
                    <a:pt x="14395" y="6573"/>
                    <a:pt x="14502" y="6418"/>
                    <a:pt x="14586" y="6264"/>
                  </a:cubicBezTo>
                  <a:cubicBezTo>
                    <a:pt x="14657" y="6133"/>
                    <a:pt x="14729" y="5990"/>
                    <a:pt x="14788" y="5847"/>
                  </a:cubicBezTo>
                  <a:cubicBezTo>
                    <a:pt x="14836" y="5704"/>
                    <a:pt x="14872" y="5561"/>
                    <a:pt x="14907" y="5418"/>
                  </a:cubicBezTo>
                  <a:lnTo>
                    <a:pt x="14907" y="5382"/>
                  </a:lnTo>
                  <a:cubicBezTo>
                    <a:pt x="14919" y="5311"/>
                    <a:pt x="14931" y="5251"/>
                    <a:pt x="14931" y="5180"/>
                  </a:cubicBezTo>
                  <a:lnTo>
                    <a:pt x="14931" y="5097"/>
                  </a:lnTo>
                  <a:cubicBezTo>
                    <a:pt x="14931" y="5073"/>
                    <a:pt x="14931" y="5037"/>
                    <a:pt x="14943" y="5001"/>
                  </a:cubicBezTo>
                  <a:cubicBezTo>
                    <a:pt x="14943" y="4966"/>
                    <a:pt x="14943" y="4954"/>
                    <a:pt x="14943" y="4930"/>
                  </a:cubicBezTo>
                  <a:lnTo>
                    <a:pt x="14955" y="95"/>
                  </a:lnTo>
                  <a:lnTo>
                    <a:pt x="14955" y="95"/>
                  </a:lnTo>
                  <a:cubicBezTo>
                    <a:pt x="14954" y="143"/>
                    <a:pt x="14953" y="193"/>
                    <a:pt x="14943" y="251"/>
                  </a:cubicBezTo>
                  <a:lnTo>
                    <a:pt x="14943" y="310"/>
                  </a:lnTo>
                  <a:cubicBezTo>
                    <a:pt x="14931" y="477"/>
                    <a:pt x="14895" y="644"/>
                    <a:pt x="14848" y="799"/>
                  </a:cubicBezTo>
                  <a:cubicBezTo>
                    <a:pt x="14848" y="799"/>
                    <a:pt x="14848" y="810"/>
                    <a:pt x="14848" y="822"/>
                  </a:cubicBezTo>
                  <a:cubicBezTo>
                    <a:pt x="14824" y="894"/>
                    <a:pt x="14800" y="965"/>
                    <a:pt x="14764" y="1037"/>
                  </a:cubicBezTo>
                  <a:lnTo>
                    <a:pt x="14752" y="1061"/>
                  </a:lnTo>
                  <a:cubicBezTo>
                    <a:pt x="14610" y="1406"/>
                    <a:pt x="14407" y="1727"/>
                    <a:pt x="14145" y="2013"/>
                  </a:cubicBezTo>
                  <a:cubicBezTo>
                    <a:pt x="14133" y="2025"/>
                    <a:pt x="14121" y="2049"/>
                    <a:pt x="14098" y="2061"/>
                  </a:cubicBezTo>
                  <a:cubicBezTo>
                    <a:pt x="13990" y="2180"/>
                    <a:pt x="13883" y="2287"/>
                    <a:pt x="13764" y="2394"/>
                  </a:cubicBezTo>
                  <a:lnTo>
                    <a:pt x="13717" y="2442"/>
                  </a:lnTo>
                  <a:cubicBezTo>
                    <a:pt x="13598" y="2549"/>
                    <a:pt x="13467" y="2644"/>
                    <a:pt x="13324" y="2739"/>
                  </a:cubicBezTo>
                  <a:lnTo>
                    <a:pt x="13264" y="2787"/>
                  </a:lnTo>
                  <a:cubicBezTo>
                    <a:pt x="13121" y="2882"/>
                    <a:pt x="12967" y="2989"/>
                    <a:pt x="12800" y="3085"/>
                  </a:cubicBezTo>
                  <a:cubicBezTo>
                    <a:pt x="12621" y="3168"/>
                    <a:pt x="12466" y="3263"/>
                    <a:pt x="12288" y="3347"/>
                  </a:cubicBezTo>
                  <a:lnTo>
                    <a:pt x="12157" y="3406"/>
                  </a:lnTo>
                  <a:cubicBezTo>
                    <a:pt x="12002" y="3477"/>
                    <a:pt x="11835" y="3549"/>
                    <a:pt x="11669" y="3608"/>
                  </a:cubicBezTo>
                  <a:lnTo>
                    <a:pt x="11609" y="3644"/>
                  </a:lnTo>
                  <a:cubicBezTo>
                    <a:pt x="11431" y="3704"/>
                    <a:pt x="11252" y="3763"/>
                    <a:pt x="11073" y="3823"/>
                  </a:cubicBezTo>
                  <a:cubicBezTo>
                    <a:pt x="10942" y="3858"/>
                    <a:pt x="10812" y="3894"/>
                    <a:pt x="10681" y="3930"/>
                  </a:cubicBezTo>
                  <a:cubicBezTo>
                    <a:pt x="10585" y="3966"/>
                    <a:pt x="10490" y="3989"/>
                    <a:pt x="10383" y="4013"/>
                  </a:cubicBezTo>
                  <a:cubicBezTo>
                    <a:pt x="10252" y="4049"/>
                    <a:pt x="10109" y="4073"/>
                    <a:pt x="9978" y="4097"/>
                  </a:cubicBezTo>
                  <a:cubicBezTo>
                    <a:pt x="9871" y="4120"/>
                    <a:pt x="9776" y="4144"/>
                    <a:pt x="9680" y="4168"/>
                  </a:cubicBezTo>
                  <a:lnTo>
                    <a:pt x="9549" y="4180"/>
                  </a:lnTo>
                  <a:cubicBezTo>
                    <a:pt x="9383" y="4204"/>
                    <a:pt x="9204" y="4239"/>
                    <a:pt x="9037" y="4251"/>
                  </a:cubicBezTo>
                  <a:lnTo>
                    <a:pt x="8883" y="4275"/>
                  </a:lnTo>
                  <a:cubicBezTo>
                    <a:pt x="8787" y="4287"/>
                    <a:pt x="8680" y="4287"/>
                    <a:pt x="8585" y="4299"/>
                  </a:cubicBezTo>
                  <a:cubicBezTo>
                    <a:pt x="8418" y="4311"/>
                    <a:pt x="8252" y="4323"/>
                    <a:pt x="8085" y="4335"/>
                  </a:cubicBezTo>
                  <a:cubicBezTo>
                    <a:pt x="7978" y="4335"/>
                    <a:pt x="7859" y="4335"/>
                    <a:pt x="7752" y="4347"/>
                  </a:cubicBezTo>
                  <a:lnTo>
                    <a:pt x="7347" y="4347"/>
                  </a:lnTo>
                  <a:cubicBezTo>
                    <a:pt x="7228" y="4347"/>
                    <a:pt x="7121" y="4347"/>
                    <a:pt x="7002" y="4335"/>
                  </a:cubicBezTo>
                  <a:cubicBezTo>
                    <a:pt x="6894" y="4323"/>
                    <a:pt x="6751" y="4323"/>
                    <a:pt x="6621" y="4311"/>
                  </a:cubicBezTo>
                  <a:cubicBezTo>
                    <a:pt x="6501" y="4299"/>
                    <a:pt x="6394" y="4299"/>
                    <a:pt x="6275" y="4287"/>
                  </a:cubicBezTo>
                  <a:lnTo>
                    <a:pt x="5906" y="4239"/>
                  </a:lnTo>
                  <a:lnTo>
                    <a:pt x="5573" y="4192"/>
                  </a:lnTo>
                  <a:cubicBezTo>
                    <a:pt x="5442" y="4168"/>
                    <a:pt x="5311" y="4156"/>
                    <a:pt x="5180" y="4120"/>
                  </a:cubicBezTo>
                  <a:cubicBezTo>
                    <a:pt x="5073" y="4109"/>
                    <a:pt x="4966" y="4085"/>
                    <a:pt x="4858" y="4061"/>
                  </a:cubicBezTo>
                  <a:cubicBezTo>
                    <a:pt x="4716" y="4025"/>
                    <a:pt x="4549" y="3989"/>
                    <a:pt x="4394" y="3954"/>
                  </a:cubicBezTo>
                  <a:cubicBezTo>
                    <a:pt x="4299" y="3918"/>
                    <a:pt x="4204" y="3894"/>
                    <a:pt x="4096" y="3870"/>
                  </a:cubicBezTo>
                  <a:lnTo>
                    <a:pt x="3942" y="3823"/>
                  </a:lnTo>
                  <a:cubicBezTo>
                    <a:pt x="3799" y="3775"/>
                    <a:pt x="3644" y="3716"/>
                    <a:pt x="3489" y="3668"/>
                  </a:cubicBezTo>
                  <a:lnTo>
                    <a:pt x="3358" y="3620"/>
                  </a:lnTo>
                  <a:cubicBezTo>
                    <a:pt x="3227" y="3573"/>
                    <a:pt x="3096" y="3513"/>
                    <a:pt x="2965" y="3454"/>
                  </a:cubicBezTo>
                  <a:cubicBezTo>
                    <a:pt x="2894" y="3430"/>
                    <a:pt x="2834" y="3394"/>
                    <a:pt x="2763" y="3370"/>
                  </a:cubicBezTo>
                  <a:cubicBezTo>
                    <a:pt x="2584" y="3275"/>
                    <a:pt x="2394" y="3180"/>
                    <a:pt x="2215" y="3085"/>
                  </a:cubicBezTo>
                  <a:cubicBezTo>
                    <a:pt x="1298" y="2549"/>
                    <a:pt x="667" y="1918"/>
                    <a:pt x="322" y="1239"/>
                  </a:cubicBezTo>
                  <a:cubicBezTo>
                    <a:pt x="120" y="858"/>
                    <a:pt x="13" y="429"/>
                    <a:pt x="13" y="1"/>
                  </a:cubicBezTo>
                  <a:close/>
                </a:path>
              </a:pathLst>
            </a:custGeom>
            <a:solidFill>
              <a:srgbClr val="A0F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475E"/>
                </a:solidFill>
              </a:endParaRPr>
            </a:p>
          </p:txBody>
        </p:sp>
        <p:sp>
          <p:nvSpPr>
            <p:cNvPr id="351" name="Google Shape;1915;p29">
              <a:extLst>
                <a:ext uri="{FF2B5EF4-FFF2-40B4-BE49-F238E27FC236}">
                  <a16:creationId xmlns:a16="http://schemas.microsoft.com/office/drawing/2014/main" id="{ED15EC06-3584-D8D6-7A20-24F5B4AAFD8E}"/>
                </a:ext>
              </a:extLst>
            </p:cNvPr>
            <p:cNvSpPr/>
            <p:nvPr/>
          </p:nvSpPr>
          <p:spPr>
            <a:xfrm>
              <a:off x="1276140" y="3030855"/>
              <a:ext cx="443565" cy="256821"/>
            </a:xfrm>
            <a:custGeom>
              <a:avLst/>
              <a:gdLst/>
              <a:ahLst/>
              <a:cxnLst/>
              <a:rect l="l" t="t" r="r" b="b"/>
              <a:pathLst>
                <a:path w="16432" h="9514" extrusionOk="0">
                  <a:moveTo>
                    <a:pt x="13478" y="1691"/>
                  </a:moveTo>
                  <a:cubicBezTo>
                    <a:pt x="16419" y="3381"/>
                    <a:pt x="16431" y="6120"/>
                    <a:pt x="13526" y="7811"/>
                  </a:cubicBezTo>
                  <a:cubicBezTo>
                    <a:pt x="10609" y="9513"/>
                    <a:pt x="5870" y="9513"/>
                    <a:pt x="2941" y="7811"/>
                  </a:cubicBezTo>
                  <a:cubicBezTo>
                    <a:pt x="0" y="6120"/>
                    <a:pt x="0" y="3381"/>
                    <a:pt x="2906" y="1691"/>
                  </a:cubicBezTo>
                  <a:cubicBezTo>
                    <a:pt x="5823" y="0"/>
                    <a:pt x="10549" y="0"/>
                    <a:pt x="13478" y="1691"/>
                  </a:cubicBezTo>
                  <a:close/>
                </a:path>
              </a:pathLst>
            </a:custGeom>
            <a:solidFill>
              <a:srgbClr val="456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475E"/>
                </a:solidFill>
              </a:endParaRPr>
            </a:p>
          </p:txBody>
        </p:sp>
        <p:sp>
          <p:nvSpPr>
            <p:cNvPr id="352" name="Google Shape;1916;p29">
              <a:extLst>
                <a:ext uri="{FF2B5EF4-FFF2-40B4-BE49-F238E27FC236}">
                  <a16:creationId xmlns:a16="http://schemas.microsoft.com/office/drawing/2014/main" id="{FE1E31C9-9D98-9DB6-810D-2D40ED901773}"/>
                </a:ext>
              </a:extLst>
            </p:cNvPr>
            <p:cNvSpPr/>
            <p:nvPr/>
          </p:nvSpPr>
          <p:spPr>
            <a:xfrm>
              <a:off x="1382524" y="3092563"/>
              <a:ext cx="230474" cy="133404"/>
            </a:xfrm>
            <a:custGeom>
              <a:avLst/>
              <a:gdLst/>
              <a:ahLst/>
              <a:cxnLst/>
              <a:rect l="l" t="t" r="r" b="b"/>
              <a:pathLst>
                <a:path w="8538" h="4942" extrusionOk="0">
                  <a:moveTo>
                    <a:pt x="7001" y="881"/>
                  </a:moveTo>
                  <a:cubicBezTo>
                    <a:pt x="8525" y="1762"/>
                    <a:pt x="8537" y="3179"/>
                    <a:pt x="7025" y="4060"/>
                  </a:cubicBezTo>
                  <a:cubicBezTo>
                    <a:pt x="5513" y="4941"/>
                    <a:pt x="3060" y="4941"/>
                    <a:pt x="1536" y="4060"/>
                  </a:cubicBezTo>
                  <a:cubicBezTo>
                    <a:pt x="12" y="3179"/>
                    <a:pt x="0" y="1750"/>
                    <a:pt x="1513" y="881"/>
                  </a:cubicBezTo>
                  <a:cubicBezTo>
                    <a:pt x="3025" y="0"/>
                    <a:pt x="5489" y="0"/>
                    <a:pt x="7001" y="881"/>
                  </a:cubicBezTo>
                  <a:close/>
                </a:path>
              </a:pathLst>
            </a:custGeom>
            <a:solidFill>
              <a:srgbClr val="456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475E"/>
                </a:solidFill>
              </a:endParaRPr>
            </a:p>
          </p:txBody>
        </p:sp>
        <p:sp>
          <p:nvSpPr>
            <p:cNvPr id="353" name="Google Shape;1917;p29">
              <a:extLst>
                <a:ext uri="{FF2B5EF4-FFF2-40B4-BE49-F238E27FC236}">
                  <a16:creationId xmlns:a16="http://schemas.microsoft.com/office/drawing/2014/main" id="{249CA14C-6617-0296-067D-FCCF8D62439F}"/>
                </a:ext>
              </a:extLst>
            </p:cNvPr>
            <p:cNvSpPr/>
            <p:nvPr/>
          </p:nvSpPr>
          <p:spPr>
            <a:xfrm>
              <a:off x="1409194" y="3112566"/>
              <a:ext cx="177107" cy="93372"/>
            </a:xfrm>
            <a:custGeom>
              <a:avLst/>
              <a:gdLst/>
              <a:ahLst/>
              <a:cxnLst/>
              <a:rect l="l" t="t" r="r" b="b"/>
              <a:pathLst>
                <a:path w="6561" h="3459" extrusionOk="0">
                  <a:moveTo>
                    <a:pt x="3275" y="0"/>
                  </a:moveTo>
                  <a:cubicBezTo>
                    <a:pt x="2513" y="0"/>
                    <a:pt x="1751" y="170"/>
                    <a:pt x="1167" y="509"/>
                  </a:cubicBezTo>
                  <a:cubicBezTo>
                    <a:pt x="1" y="1176"/>
                    <a:pt x="13" y="2271"/>
                    <a:pt x="1179" y="2950"/>
                  </a:cubicBezTo>
                  <a:cubicBezTo>
                    <a:pt x="1763" y="3289"/>
                    <a:pt x="2528" y="3459"/>
                    <a:pt x="3291" y="3459"/>
                  </a:cubicBezTo>
                  <a:cubicBezTo>
                    <a:pt x="4055" y="3459"/>
                    <a:pt x="4817" y="3289"/>
                    <a:pt x="5394" y="2950"/>
                  </a:cubicBezTo>
                  <a:cubicBezTo>
                    <a:pt x="6561" y="2271"/>
                    <a:pt x="6561" y="1176"/>
                    <a:pt x="5382" y="509"/>
                  </a:cubicBezTo>
                  <a:cubicBezTo>
                    <a:pt x="4799" y="170"/>
                    <a:pt x="4037" y="0"/>
                    <a:pt x="3275" y="0"/>
                  </a:cubicBezTo>
                  <a:close/>
                </a:path>
              </a:pathLst>
            </a:custGeom>
            <a:solidFill>
              <a:srgbClr val="A0F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475E"/>
                </a:solidFill>
              </a:endParaRPr>
            </a:p>
          </p:txBody>
        </p:sp>
        <p:sp>
          <p:nvSpPr>
            <p:cNvPr id="354" name="Google Shape;1918;p29">
              <a:extLst>
                <a:ext uri="{FF2B5EF4-FFF2-40B4-BE49-F238E27FC236}">
                  <a16:creationId xmlns:a16="http://schemas.microsoft.com/office/drawing/2014/main" id="{4D8576B6-1C49-6F14-40A6-C800793FCCA5}"/>
                </a:ext>
              </a:extLst>
            </p:cNvPr>
            <p:cNvSpPr/>
            <p:nvPr/>
          </p:nvSpPr>
          <p:spPr>
            <a:xfrm>
              <a:off x="1257488" y="3136266"/>
              <a:ext cx="480843" cy="296664"/>
            </a:xfrm>
            <a:custGeom>
              <a:avLst/>
              <a:gdLst/>
              <a:ahLst/>
              <a:cxnLst/>
              <a:rect l="l" t="t" r="r" b="b"/>
              <a:pathLst>
                <a:path w="17813" h="10990" extrusionOk="0">
                  <a:moveTo>
                    <a:pt x="17813" y="48"/>
                  </a:moveTo>
                  <a:lnTo>
                    <a:pt x="17813" y="100"/>
                  </a:lnTo>
                  <a:lnTo>
                    <a:pt x="17813" y="100"/>
                  </a:lnTo>
                  <a:cubicBezTo>
                    <a:pt x="17813" y="83"/>
                    <a:pt x="17813" y="65"/>
                    <a:pt x="17813" y="48"/>
                  </a:cubicBezTo>
                  <a:close/>
                  <a:moveTo>
                    <a:pt x="25" y="0"/>
                  </a:moveTo>
                  <a:lnTo>
                    <a:pt x="1" y="5811"/>
                  </a:lnTo>
                  <a:cubicBezTo>
                    <a:pt x="1" y="7132"/>
                    <a:pt x="870" y="8466"/>
                    <a:pt x="2632" y="9478"/>
                  </a:cubicBezTo>
                  <a:cubicBezTo>
                    <a:pt x="2846" y="9597"/>
                    <a:pt x="3061" y="9716"/>
                    <a:pt x="3287" y="9823"/>
                  </a:cubicBezTo>
                  <a:cubicBezTo>
                    <a:pt x="3358" y="9859"/>
                    <a:pt x="3430" y="9882"/>
                    <a:pt x="3513" y="9918"/>
                  </a:cubicBezTo>
                  <a:cubicBezTo>
                    <a:pt x="3644" y="9978"/>
                    <a:pt x="3775" y="10037"/>
                    <a:pt x="3918" y="10097"/>
                  </a:cubicBezTo>
                  <a:lnTo>
                    <a:pt x="3989" y="10121"/>
                  </a:lnTo>
                  <a:lnTo>
                    <a:pt x="4144" y="10180"/>
                  </a:lnTo>
                  <a:cubicBezTo>
                    <a:pt x="4323" y="10240"/>
                    <a:pt x="4501" y="10311"/>
                    <a:pt x="4680" y="10359"/>
                  </a:cubicBezTo>
                  <a:lnTo>
                    <a:pt x="4871" y="10418"/>
                  </a:lnTo>
                  <a:lnTo>
                    <a:pt x="4990" y="10466"/>
                  </a:lnTo>
                  <a:cubicBezTo>
                    <a:pt x="5073" y="10478"/>
                    <a:pt x="5144" y="10502"/>
                    <a:pt x="5228" y="10514"/>
                  </a:cubicBezTo>
                  <a:cubicBezTo>
                    <a:pt x="5406" y="10561"/>
                    <a:pt x="5585" y="10609"/>
                    <a:pt x="5775" y="10656"/>
                  </a:cubicBezTo>
                  <a:cubicBezTo>
                    <a:pt x="5823" y="10668"/>
                    <a:pt x="5871" y="10680"/>
                    <a:pt x="5930" y="10692"/>
                  </a:cubicBezTo>
                  <a:cubicBezTo>
                    <a:pt x="6002" y="10704"/>
                    <a:pt x="6073" y="10716"/>
                    <a:pt x="6145" y="10728"/>
                  </a:cubicBezTo>
                  <a:cubicBezTo>
                    <a:pt x="6299" y="10764"/>
                    <a:pt x="6454" y="10787"/>
                    <a:pt x="6621" y="10811"/>
                  </a:cubicBezTo>
                  <a:cubicBezTo>
                    <a:pt x="6680" y="10823"/>
                    <a:pt x="6740" y="10835"/>
                    <a:pt x="6811" y="10847"/>
                  </a:cubicBezTo>
                  <a:cubicBezTo>
                    <a:pt x="6871" y="10847"/>
                    <a:pt x="6942" y="10859"/>
                    <a:pt x="7014" y="10871"/>
                  </a:cubicBezTo>
                  <a:cubicBezTo>
                    <a:pt x="7168" y="10883"/>
                    <a:pt x="7311" y="10906"/>
                    <a:pt x="7466" y="10918"/>
                  </a:cubicBezTo>
                  <a:cubicBezTo>
                    <a:pt x="7538" y="10918"/>
                    <a:pt x="7609" y="10930"/>
                    <a:pt x="7680" y="10942"/>
                  </a:cubicBezTo>
                  <a:cubicBezTo>
                    <a:pt x="7752" y="10942"/>
                    <a:pt x="7811" y="10942"/>
                    <a:pt x="7871" y="10954"/>
                  </a:cubicBezTo>
                  <a:cubicBezTo>
                    <a:pt x="8026" y="10966"/>
                    <a:pt x="8169" y="10966"/>
                    <a:pt x="8323" y="10978"/>
                  </a:cubicBezTo>
                  <a:cubicBezTo>
                    <a:pt x="8395" y="10978"/>
                    <a:pt x="8466" y="10990"/>
                    <a:pt x="8550" y="10990"/>
                  </a:cubicBezTo>
                  <a:lnTo>
                    <a:pt x="9454" y="10990"/>
                  </a:lnTo>
                  <a:cubicBezTo>
                    <a:pt x="9502" y="10990"/>
                    <a:pt x="9550" y="10990"/>
                    <a:pt x="9609" y="10978"/>
                  </a:cubicBezTo>
                  <a:cubicBezTo>
                    <a:pt x="9812" y="10966"/>
                    <a:pt x="10014" y="10954"/>
                    <a:pt x="10205" y="10942"/>
                  </a:cubicBezTo>
                  <a:cubicBezTo>
                    <a:pt x="10288" y="10930"/>
                    <a:pt x="10371" y="10930"/>
                    <a:pt x="10443" y="10918"/>
                  </a:cubicBezTo>
                  <a:lnTo>
                    <a:pt x="10562" y="10906"/>
                  </a:lnTo>
                  <a:lnTo>
                    <a:pt x="10740" y="10883"/>
                  </a:lnTo>
                  <a:cubicBezTo>
                    <a:pt x="10955" y="10859"/>
                    <a:pt x="11157" y="10835"/>
                    <a:pt x="11359" y="10799"/>
                  </a:cubicBezTo>
                  <a:lnTo>
                    <a:pt x="11514" y="10775"/>
                  </a:lnTo>
                  <a:lnTo>
                    <a:pt x="11586" y="10764"/>
                  </a:lnTo>
                  <a:cubicBezTo>
                    <a:pt x="11681" y="10752"/>
                    <a:pt x="11776" y="10716"/>
                    <a:pt x="11871" y="10704"/>
                  </a:cubicBezTo>
                  <a:cubicBezTo>
                    <a:pt x="12038" y="10668"/>
                    <a:pt x="12205" y="10633"/>
                    <a:pt x="12360" y="10597"/>
                  </a:cubicBezTo>
                  <a:cubicBezTo>
                    <a:pt x="12479" y="10573"/>
                    <a:pt x="12598" y="10537"/>
                    <a:pt x="12717" y="10502"/>
                  </a:cubicBezTo>
                  <a:cubicBezTo>
                    <a:pt x="12860" y="10466"/>
                    <a:pt x="13014" y="10418"/>
                    <a:pt x="13169" y="10371"/>
                  </a:cubicBezTo>
                  <a:lnTo>
                    <a:pt x="13264" y="10347"/>
                  </a:lnTo>
                  <a:cubicBezTo>
                    <a:pt x="13455" y="10287"/>
                    <a:pt x="13634" y="10216"/>
                    <a:pt x="13812" y="10156"/>
                  </a:cubicBezTo>
                  <a:lnTo>
                    <a:pt x="13884" y="10121"/>
                  </a:lnTo>
                  <a:cubicBezTo>
                    <a:pt x="14086" y="10049"/>
                    <a:pt x="14276" y="9966"/>
                    <a:pt x="14455" y="9882"/>
                  </a:cubicBezTo>
                  <a:lnTo>
                    <a:pt x="14622" y="9799"/>
                  </a:lnTo>
                  <a:cubicBezTo>
                    <a:pt x="14824" y="9704"/>
                    <a:pt x="15027" y="9597"/>
                    <a:pt x="15217" y="9490"/>
                  </a:cubicBezTo>
                  <a:lnTo>
                    <a:pt x="15324" y="9418"/>
                  </a:lnTo>
                  <a:cubicBezTo>
                    <a:pt x="15491" y="9323"/>
                    <a:pt x="15634" y="9228"/>
                    <a:pt x="15777" y="9120"/>
                  </a:cubicBezTo>
                  <a:lnTo>
                    <a:pt x="15848" y="9073"/>
                  </a:lnTo>
                  <a:cubicBezTo>
                    <a:pt x="16015" y="8954"/>
                    <a:pt x="16170" y="8835"/>
                    <a:pt x="16312" y="8704"/>
                  </a:cubicBezTo>
                  <a:lnTo>
                    <a:pt x="16372" y="8656"/>
                  </a:lnTo>
                  <a:cubicBezTo>
                    <a:pt x="16396" y="8632"/>
                    <a:pt x="16432" y="8609"/>
                    <a:pt x="16455" y="8585"/>
                  </a:cubicBezTo>
                  <a:cubicBezTo>
                    <a:pt x="16562" y="8478"/>
                    <a:pt x="16670" y="8370"/>
                    <a:pt x="16777" y="8263"/>
                  </a:cubicBezTo>
                  <a:cubicBezTo>
                    <a:pt x="16789" y="8239"/>
                    <a:pt x="16813" y="8216"/>
                    <a:pt x="16836" y="8192"/>
                  </a:cubicBezTo>
                  <a:cubicBezTo>
                    <a:pt x="16896" y="8120"/>
                    <a:pt x="16955" y="8061"/>
                    <a:pt x="17003" y="7989"/>
                  </a:cubicBezTo>
                  <a:cubicBezTo>
                    <a:pt x="17134" y="7823"/>
                    <a:pt x="17253" y="7644"/>
                    <a:pt x="17360" y="7454"/>
                  </a:cubicBezTo>
                  <a:cubicBezTo>
                    <a:pt x="17455" y="7299"/>
                    <a:pt x="17539" y="7120"/>
                    <a:pt x="17598" y="6954"/>
                  </a:cubicBezTo>
                  <a:cubicBezTo>
                    <a:pt x="17670" y="6787"/>
                    <a:pt x="17717" y="6620"/>
                    <a:pt x="17753" y="6453"/>
                  </a:cubicBezTo>
                  <a:cubicBezTo>
                    <a:pt x="17753" y="6430"/>
                    <a:pt x="17753" y="6418"/>
                    <a:pt x="17753" y="6406"/>
                  </a:cubicBezTo>
                  <a:cubicBezTo>
                    <a:pt x="17753" y="6406"/>
                    <a:pt x="17753" y="6394"/>
                    <a:pt x="17753" y="6394"/>
                  </a:cubicBezTo>
                  <a:cubicBezTo>
                    <a:pt x="17777" y="6311"/>
                    <a:pt x="17789" y="6239"/>
                    <a:pt x="17789" y="6156"/>
                  </a:cubicBezTo>
                  <a:lnTo>
                    <a:pt x="17789" y="6061"/>
                  </a:lnTo>
                  <a:cubicBezTo>
                    <a:pt x="17789" y="6025"/>
                    <a:pt x="17789" y="5977"/>
                    <a:pt x="17801" y="5942"/>
                  </a:cubicBezTo>
                  <a:cubicBezTo>
                    <a:pt x="17813" y="5894"/>
                    <a:pt x="17801" y="5882"/>
                    <a:pt x="17801" y="5858"/>
                  </a:cubicBezTo>
                  <a:lnTo>
                    <a:pt x="17813" y="100"/>
                  </a:lnTo>
                  <a:lnTo>
                    <a:pt x="17813" y="100"/>
                  </a:lnTo>
                  <a:cubicBezTo>
                    <a:pt x="17812" y="166"/>
                    <a:pt x="17810" y="232"/>
                    <a:pt x="17801" y="298"/>
                  </a:cubicBezTo>
                  <a:lnTo>
                    <a:pt x="17801" y="369"/>
                  </a:lnTo>
                  <a:cubicBezTo>
                    <a:pt x="17777" y="560"/>
                    <a:pt x="17741" y="750"/>
                    <a:pt x="17682" y="941"/>
                  </a:cubicBezTo>
                  <a:lnTo>
                    <a:pt x="17670" y="965"/>
                  </a:lnTo>
                  <a:cubicBezTo>
                    <a:pt x="17646" y="1060"/>
                    <a:pt x="17610" y="1143"/>
                    <a:pt x="17575" y="1239"/>
                  </a:cubicBezTo>
                  <a:lnTo>
                    <a:pt x="17563" y="1262"/>
                  </a:lnTo>
                  <a:cubicBezTo>
                    <a:pt x="17384" y="1667"/>
                    <a:pt x="17146" y="2048"/>
                    <a:pt x="16848" y="2382"/>
                  </a:cubicBezTo>
                  <a:cubicBezTo>
                    <a:pt x="16824" y="2405"/>
                    <a:pt x="16813" y="2429"/>
                    <a:pt x="16789" y="2453"/>
                  </a:cubicBezTo>
                  <a:cubicBezTo>
                    <a:pt x="16658" y="2596"/>
                    <a:pt x="16527" y="2715"/>
                    <a:pt x="16384" y="2846"/>
                  </a:cubicBezTo>
                  <a:lnTo>
                    <a:pt x="16324" y="2905"/>
                  </a:lnTo>
                  <a:cubicBezTo>
                    <a:pt x="16181" y="3025"/>
                    <a:pt x="16027" y="3144"/>
                    <a:pt x="15860" y="3263"/>
                  </a:cubicBezTo>
                  <a:lnTo>
                    <a:pt x="15789" y="3310"/>
                  </a:lnTo>
                  <a:cubicBezTo>
                    <a:pt x="15622" y="3441"/>
                    <a:pt x="15431" y="3560"/>
                    <a:pt x="15229" y="3679"/>
                  </a:cubicBezTo>
                  <a:cubicBezTo>
                    <a:pt x="15027" y="3787"/>
                    <a:pt x="14836" y="3894"/>
                    <a:pt x="14634" y="3989"/>
                  </a:cubicBezTo>
                  <a:lnTo>
                    <a:pt x="14467" y="4072"/>
                  </a:lnTo>
                  <a:cubicBezTo>
                    <a:pt x="14288" y="4156"/>
                    <a:pt x="14098" y="4239"/>
                    <a:pt x="13895" y="4310"/>
                  </a:cubicBezTo>
                  <a:lnTo>
                    <a:pt x="13824" y="4346"/>
                  </a:lnTo>
                  <a:cubicBezTo>
                    <a:pt x="13622" y="4418"/>
                    <a:pt x="13407" y="4489"/>
                    <a:pt x="13181" y="4560"/>
                  </a:cubicBezTo>
                  <a:cubicBezTo>
                    <a:pt x="13038" y="4608"/>
                    <a:pt x="12883" y="4656"/>
                    <a:pt x="12729" y="4691"/>
                  </a:cubicBezTo>
                  <a:cubicBezTo>
                    <a:pt x="12610" y="4727"/>
                    <a:pt x="12491" y="4763"/>
                    <a:pt x="12371" y="4787"/>
                  </a:cubicBezTo>
                  <a:cubicBezTo>
                    <a:pt x="12217" y="4822"/>
                    <a:pt x="12050" y="4858"/>
                    <a:pt x="11883" y="4894"/>
                  </a:cubicBezTo>
                  <a:cubicBezTo>
                    <a:pt x="11764" y="4918"/>
                    <a:pt x="11645" y="4941"/>
                    <a:pt x="11526" y="4965"/>
                  </a:cubicBezTo>
                  <a:lnTo>
                    <a:pt x="11371" y="4989"/>
                  </a:lnTo>
                  <a:cubicBezTo>
                    <a:pt x="11169" y="5025"/>
                    <a:pt x="10967" y="5049"/>
                    <a:pt x="10752" y="5072"/>
                  </a:cubicBezTo>
                  <a:lnTo>
                    <a:pt x="10574" y="5096"/>
                  </a:lnTo>
                  <a:cubicBezTo>
                    <a:pt x="10455" y="5108"/>
                    <a:pt x="10336" y="5120"/>
                    <a:pt x="10216" y="5132"/>
                  </a:cubicBezTo>
                  <a:cubicBezTo>
                    <a:pt x="10014" y="5144"/>
                    <a:pt x="9812" y="5156"/>
                    <a:pt x="9621" y="5168"/>
                  </a:cubicBezTo>
                  <a:lnTo>
                    <a:pt x="9240" y="5180"/>
                  </a:lnTo>
                  <a:lnTo>
                    <a:pt x="8752" y="5180"/>
                  </a:lnTo>
                  <a:cubicBezTo>
                    <a:pt x="8609" y="5180"/>
                    <a:pt x="8478" y="5180"/>
                    <a:pt x="8335" y="5168"/>
                  </a:cubicBezTo>
                  <a:cubicBezTo>
                    <a:pt x="8204" y="5156"/>
                    <a:pt x="8038" y="5156"/>
                    <a:pt x="7895" y="5144"/>
                  </a:cubicBezTo>
                  <a:cubicBezTo>
                    <a:pt x="7740" y="5132"/>
                    <a:pt x="7621" y="5120"/>
                    <a:pt x="7478" y="5108"/>
                  </a:cubicBezTo>
                  <a:cubicBezTo>
                    <a:pt x="7347" y="5096"/>
                    <a:pt x="7180" y="5084"/>
                    <a:pt x="7037" y="5060"/>
                  </a:cubicBezTo>
                  <a:cubicBezTo>
                    <a:pt x="6883" y="5037"/>
                    <a:pt x="6764" y="5025"/>
                    <a:pt x="6633" y="5001"/>
                  </a:cubicBezTo>
                  <a:cubicBezTo>
                    <a:pt x="6478" y="4977"/>
                    <a:pt x="6323" y="4953"/>
                    <a:pt x="6168" y="4918"/>
                  </a:cubicBezTo>
                  <a:cubicBezTo>
                    <a:pt x="6037" y="4894"/>
                    <a:pt x="5918" y="4870"/>
                    <a:pt x="5799" y="4846"/>
                  </a:cubicBezTo>
                  <a:cubicBezTo>
                    <a:pt x="5609" y="4810"/>
                    <a:pt x="5418" y="4763"/>
                    <a:pt x="5240" y="4715"/>
                  </a:cubicBezTo>
                  <a:cubicBezTo>
                    <a:pt x="5121" y="4679"/>
                    <a:pt x="5002" y="4656"/>
                    <a:pt x="4882" y="4620"/>
                  </a:cubicBezTo>
                  <a:lnTo>
                    <a:pt x="4692" y="4560"/>
                  </a:lnTo>
                  <a:cubicBezTo>
                    <a:pt x="4513" y="4501"/>
                    <a:pt x="4335" y="4441"/>
                    <a:pt x="4156" y="4370"/>
                  </a:cubicBezTo>
                  <a:lnTo>
                    <a:pt x="4001" y="4322"/>
                  </a:lnTo>
                  <a:cubicBezTo>
                    <a:pt x="3847" y="4251"/>
                    <a:pt x="3692" y="4179"/>
                    <a:pt x="3537" y="4120"/>
                  </a:cubicBezTo>
                  <a:cubicBezTo>
                    <a:pt x="3454" y="4084"/>
                    <a:pt x="3382" y="4048"/>
                    <a:pt x="3299" y="4013"/>
                  </a:cubicBezTo>
                  <a:cubicBezTo>
                    <a:pt x="3073" y="3906"/>
                    <a:pt x="2858" y="3798"/>
                    <a:pt x="2644" y="3679"/>
                  </a:cubicBezTo>
                  <a:cubicBezTo>
                    <a:pt x="1549" y="3036"/>
                    <a:pt x="799" y="2286"/>
                    <a:pt x="382" y="1477"/>
                  </a:cubicBezTo>
                  <a:cubicBezTo>
                    <a:pt x="144" y="1024"/>
                    <a:pt x="25" y="512"/>
                    <a:pt x="25" y="0"/>
                  </a:cubicBezTo>
                  <a:close/>
                </a:path>
              </a:pathLst>
            </a:custGeom>
            <a:gradFill>
              <a:gsLst>
                <a:gs pos="51000">
                  <a:schemeClr val="bg1">
                    <a:lumMod val="50000"/>
                  </a:schemeClr>
                </a:gs>
                <a:gs pos="100000">
                  <a:schemeClr val="bg1">
                    <a:lumMod val="7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30475E"/>
                </a:solidFill>
              </a:endParaRPr>
            </a:p>
          </p:txBody>
        </p:sp>
        <p:sp>
          <p:nvSpPr>
            <p:cNvPr id="355" name="Google Shape;1919;p29">
              <a:extLst>
                <a:ext uri="{FF2B5EF4-FFF2-40B4-BE49-F238E27FC236}">
                  <a16:creationId xmlns:a16="http://schemas.microsoft.com/office/drawing/2014/main" id="{4576943F-5ECF-51ED-0A57-86487019CDAC}"/>
                </a:ext>
              </a:extLst>
            </p:cNvPr>
            <p:cNvSpPr/>
            <p:nvPr/>
          </p:nvSpPr>
          <p:spPr>
            <a:xfrm>
              <a:off x="1233706" y="2983912"/>
              <a:ext cx="528407" cy="306004"/>
            </a:xfrm>
            <a:custGeom>
              <a:avLst/>
              <a:gdLst/>
              <a:ahLst/>
              <a:cxnLst/>
              <a:rect l="l" t="t" r="r" b="b"/>
              <a:pathLst>
                <a:path w="19575" h="11336" extrusionOk="0">
                  <a:moveTo>
                    <a:pt x="16062" y="2025"/>
                  </a:moveTo>
                  <a:cubicBezTo>
                    <a:pt x="19563" y="4037"/>
                    <a:pt x="19575" y="7299"/>
                    <a:pt x="16110" y="9311"/>
                  </a:cubicBezTo>
                  <a:cubicBezTo>
                    <a:pt x="12633" y="11324"/>
                    <a:pt x="7002" y="11336"/>
                    <a:pt x="3501" y="9311"/>
                  </a:cubicBezTo>
                  <a:cubicBezTo>
                    <a:pt x="13" y="7299"/>
                    <a:pt x="1" y="4025"/>
                    <a:pt x="3466" y="2025"/>
                  </a:cubicBezTo>
                  <a:cubicBezTo>
                    <a:pt x="6930" y="13"/>
                    <a:pt x="12586" y="1"/>
                    <a:pt x="16062" y="2025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475E"/>
                </a:solidFill>
              </a:endParaRPr>
            </a:p>
          </p:txBody>
        </p:sp>
        <p:sp>
          <p:nvSpPr>
            <p:cNvPr id="356" name="Google Shape;1920;p29">
              <a:extLst>
                <a:ext uri="{FF2B5EF4-FFF2-40B4-BE49-F238E27FC236}">
                  <a16:creationId xmlns:a16="http://schemas.microsoft.com/office/drawing/2014/main" id="{55208A5C-165A-06E3-F743-C37AFB4A2244}"/>
                </a:ext>
              </a:extLst>
            </p:cNvPr>
            <p:cNvSpPr/>
            <p:nvPr/>
          </p:nvSpPr>
          <p:spPr>
            <a:xfrm>
              <a:off x="1403093" y="3081954"/>
              <a:ext cx="189660" cy="109946"/>
            </a:xfrm>
            <a:custGeom>
              <a:avLst/>
              <a:gdLst/>
              <a:ahLst/>
              <a:cxnLst/>
              <a:rect l="l" t="t" r="r" b="b"/>
              <a:pathLst>
                <a:path w="7026" h="4073" extrusionOk="0">
                  <a:moveTo>
                    <a:pt x="5763" y="726"/>
                  </a:moveTo>
                  <a:cubicBezTo>
                    <a:pt x="7025" y="1453"/>
                    <a:pt x="7025" y="2620"/>
                    <a:pt x="5775" y="3346"/>
                  </a:cubicBezTo>
                  <a:cubicBezTo>
                    <a:pt x="4537" y="4072"/>
                    <a:pt x="2501" y="4072"/>
                    <a:pt x="1251" y="3346"/>
                  </a:cubicBezTo>
                  <a:cubicBezTo>
                    <a:pt x="0" y="2620"/>
                    <a:pt x="0" y="1453"/>
                    <a:pt x="1239" y="726"/>
                  </a:cubicBezTo>
                  <a:cubicBezTo>
                    <a:pt x="2489" y="0"/>
                    <a:pt x="4525" y="0"/>
                    <a:pt x="5763" y="72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475E"/>
                </a:solidFill>
              </a:endParaRPr>
            </a:p>
          </p:txBody>
        </p:sp>
        <p:sp>
          <p:nvSpPr>
            <p:cNvPr id="357" name="Google Shape;1921;p29">
              <a:extLst>
                <a:ext uri="{FF2B5EF4-FFF2-40B4-BE49-F238E27FC236}">
                  <a16:creationId xmlns:a16="http://schemas.microsoft.com/office/drawing/2014/main" id="{4CCBDC03-935F-78FC-6288-D377461A5214}"/>
                </a:ext>
              </a:extLst>
            </p:cNvPr>
            <p:cNvSpPr/>
            <p:nvPr/>
          </p:nvSpPr>
          <p:spPr>
            <a:xfrm>
              <a:off x="1430735" y="3096396"/>
              <a:ext cx="134376" cy="82629"/>
            </a:xfrm>
            <a:custGeom>
              <a:avLst/>
              <a:gdLst/>
              <a:ahLst/>
              <a:cxnLst/>
              <a:rect l="l" t="t" r="r" b="b"/>
              <a:pathLst>
                <a:path w="4978" h="3061" extrusionOk="0">
                  <a:moveTo>
                    <a:pt x="4965" y="37"/>
                  </a:moveTo>
                  <a:lnTo>
                    <a:pt x="4965" y="108"/>
                  </a:lnTo>
                  <a:cubicBezTo>
                    <a:pt x="4977" y="84"/>
                    <a:pt x="4977" y="60"/>
                    <a:pt x="4965" y="37"/>
                  </a:cubicBezTo>
                  <a:close/>
                  <a:moveTo>
                    <a:pt x="0" y="1"/>
                  </a:moveTo>
                  <a:lnTo>
                    <a:pt x="0" y="1632"/>
                  </a:lnTo>
                  <a:cubicBezTo>
                    <a:pt x="0" y="2001"/>
                    <a:pt x="250" y="2370"/>
                    <a:pt x="739" y="2656"/>
                  </a:cubicBezTo>
                  <a:cubicBezTo>
                    <a:pt x="798" y="2692"/>
                    <a:pt x="858" y="2716"/>
                    <a:pt x="917" y="2751"/>
                  </a:cubicBezTo>
                  <a:lnTo>
                    <a:pt x="989" y="2775"/>
                  </a:lnTo>
                  <a:cubicBezTo>
                    <a:pt x="1024" y="2799"/>
                    <a:pt x="1060" y="2811"/>
                    <a:pt x="1096" y="2823"/>
                  </a:cubicBezTo>
                  <a:lnTo>
                    <a:pt x="1120" y="2835"/>
                  </a:lnTo>
                  <a:lnTo>
                    <a:pt x="1167" y="2847"/>
                  </a:lnTo>
                  <a:cubicBezTo>
                    <a:pt x="1215" y="2870"/>
                    <a:pt x="1262" y="2882"/>
                    <a:pt x="1310" y="2906"/>
                  </a:cubicBezTo>
                  <a:lnTo>
                    <a:pt x="1358" y="2918"/>
                  </a:lnTo>
                  <a:lnTo>
                    <a:pt x="1393" y="2930"/>
                  </a:lnTo>
                  <a:lnTo>
                    <a:pt x="1465" y="2942"/>
                  </a:lnTo>
                  <a:lnTo>
                    <a:pt x="1608" y="2989"/>
                  </a:lnTo>
                  <a:lnTo>
                    <a:pt x="1655" y="2989"/>
                  </a:lnTo>
                  <a:lnTo>
                    <a:pt x="1715" y="3001"/>
                  </a:lnTo>
                  <a:cubicBezTo>
                    <a:pt x="1762" y="3001"/>
                    <a:pt x="1798" y="3025"/>
                    <a:pt x="1846" y="3025"/>
                  </a:cubicBezTo>
                  <a:lnTo>
                    <a:pt x="1905" y="3037"/>
                  </a:lnTo>
                  <a:lnTo>
                    <a:pt x="1953" y="3049"/>
                  </a:lnTo>
                  <a:lnTo>
                    <a:pt x="2084" y="3061"/>
                  </a:lnTo>
                  <a:lnTo>
                    <a:pt x="2679" y="3061"/>
                  </a:lnTo>
                  <a:lnTo>
                    <a:pt x="2846" y="3049"/>
                  </a:lnTo>
                  <a:lnTo>
                    <a:pt x="3001" y="3049"/>
                  </a:lnTo>
                  <a:lnTo>
                    <a:pt x="3179" y="3025"/>
                  </a:lnTo>
                  <a:lnTo>
                    <a:pt x="3239" y="3025"/>
                  </a:lnTo>
                  <a:lnTo>
                    <a:pt x="3322" y="3013"/>
                  </a:lnTo>
                  <a:cubicBezTo>
                    <a:pt x="3358" y="3001"/>
                    <a:pt x="3406" y="2989"/>
                    <a:pt x="3453" y="2978"/>
                  </a:cubicBezTo>
                  <a:cubicBezTo>
                    <a:pt x="3501" y="2966"/>
                    <a:pt x="3525" y="2966"/>
                    <a:pt x="3548" y="2954"/>
                  </a:cubicBezTo>
                  <a:cubicBezTo>
                    <a:pt x="3584" y="2942"/>
                    <a:pt x="3644" y="2930"/>
                    <a:pt x="3679" y="2918"/>
                  </a:cubicBezTo>
                  <a:lnTo>
                    <a:pt x="3703" y="2918"/>
                  </a:lnTo>
                  <a:lnTo>
                    <a:pt x="3858" y="2858"/>
                  </a:lnTo>
                  <a:lnTo>
                    <a:pt x="3882" y="2858"/>
                  </a:lnTo>
                  <a:lnTo>
                    <a:pt x="4037" y="2787"/>
                  </a:lnTo>
                  <a:lnTo>
                    <a:pt x="4084" y="2763"/>
                  </a:lnTo>
                  <a:cubicBezTo>
                    <a:pt x="4144" y="2739"/>
                    <a:pt x="4203" y="2704"/>
                    <a:pt x="4251" y="2680"/>
                  </a:cubicBezTo>
                  <a:lnTo>
                    <a:pt x="4287" y="2656"/>
                  </a:lnTo>
                  <a:cubicBezTo>
                    <a:pt x="4322" y="2632"/>
                    <a:pt x="4370" y="2608"/>
                    <a:pt x="4406" y="2573"/>
                  </a:cubicBezTo>
                  <a:lnTo>
                    <a:pt x="4429" y="2561"/>
                  </a:lnTo>
                  <a:cubicBezTo>
                    <a:pt x="4477" y="2525"/>
                    <a:pt x="4513" y="2489"/>
                    <a:pt x="4560" y="2454"/>
                  </a:cubicBezTo>
                  <a:lnTo>
                    <a:pt x="4572" y="2442"/>
                  </a:lnTo>
                  <a:lnTo>
                    <a:pt x="4596" y="2430"/>
                  </a:lnTo>
                  <a:cubicBezTo>
                    <a:pt x="4632" y="2394"/>
                    <a:pt x="4656" y="2370"/>
                    <a:pt x="4691" y="2335"/>
                  </a:cubicBezTo>
                  <a:lnTo>
                    <a:pt x="4703" y="2311"/>
                  </a:lnTo>
                  <a:cubicBezTo>
                    <a:pt x="4715" y="2299"/>
                    <a:pt x="4739" y="2275"/>
                    <a:pt x="4751" y="2263"/>
                  </a:cubicBezTo>
                  <a:cubicBezTo>
                    <a:pt x="4787" y="2216"/>
                    <a:pt x="4822" y="2156"/>
                    <a:pt x="4858" y="2108"/>
                  </a:cubicBezTo>
                  <a:cubicBezTo>
                    <a:pt x="4882" y="2061"/>
                    <a:pt x="4906" y="2013"/>
                    <a:pt x="4918" y="1965"/>
                  </a:cubicBezTo>
                  <a:cubicBezTo>
                    <a:pt x="4930" y="1918"/>
                    <a:pt x="4953" y="1870"/>
                    <a:pt x="4965" y="1823"/>
                  </a:cubicBezTo>
                  <a:lnTo>
                    <a:pt x="4965" y="1811"/>
                  </a:lnTo>
                  <a:cubicBezTo>
                    <a:pt x="4965" y="1787"/>
                    <a:pt x="4965" y="1763"/>
                    <a:pt x="4965" y="1739"/>
                  </a:cubicBezTo>
                  <a:cubicBezTo>
                    <a:pt x="4977" y="1715"/>
                    <a:pt x="4965" y="1727"/>
                    <a:pt x="4965" y="1715"/>
                  </a:cubicBezTo>
                  <a:cubicBezTo>
                    <a:pt x="4965" y="1704"/>
                    <a:pt x="4965" y="1692"/>
                    <a:pt x="4965" y="1680"/>
                  </a:cubicBezTo>
                  <a:lnTo>
                    <a:pt x="4965" y="1668"/>
                  </a:lnTo>
                  <a:lnTo>
                    <a:pt x="4965" y="120"/>
                  </a:lnTo>
                  <a:cubicBezTo>
                    <a:pt x="4965" y="180"/>
                    <a:pt x="4953" y="227"/>
                    <a:pt x="4941" y="287"/>
                  </a:cubicBezTo>
                  <a:cubicBezTo>
                    <a:pt x="4941" y="287"/>
                    <a:pt x="4941" y="287"/>
                    <a:pt x="4941" y="299"/>
                  </a:cubicBezTo>
                  <a:lnTo>
                    <a:pt x="4906" y="370"/>
                  </a:lnTo>
                  <a:cubicBezTo>
                    <a:pt x="4858" y="477"/>
                    <a:pt x="4787" y="584"/>
                    <a:pt x="4703" y="680"/>
                  </a:cubicBezTo>
                  <a:lnTo>
                    <a:pt x="4691" y="703"/>
                  </a:lnTo>
                  <a:cubicBezTo>
                    <a:pt x="4656" y="739"/>
                    <a:pt x="4620" y="775"/>
                    <a:pt x="4584" y="811"/>
                  </a:cubicBezTo>
                  <a:lnTo>
                    <a:pt x="4560" y="822"/>
                  </a:lnTo>
                  <a:cubicBezTo>
                    <a:pt x="4525" y="858"/>
                    <a:pt x="4477" y="894"/>
                    <a:pt x="4429" y="930"/>
                  </a:cubicBezTo>
                  <a:lnTo>
                    <a:pt x="4418" y="942"/>
                  </a:lnTo>
                  <a:cubicBezTo>
                    <a:pt x="4358" y="977"/>
                    <a:pt x="4310" y="1013"/>
                    <a:pt x="4251" y="1049"/>
                  </a:cubicBezTo>
                  <a:cubicBezTo>
                    <a:pt x="4203" y="1073"/>
                    <a:pt x="4144" y="1108"/>
                    <a:pt x="4084" y="1132"/>
                  </a:cubicBezTo>
                  <a:lnTo>
                    <a:pt x="4037" y="1156"/>
                  </a:lnTo>
                  <a:lnTo>
                    <a:pt x="3882" y="1227"/>
                  </a:lnTo>
                  <a:lnTo>
                    <a:pt x="3858" y="1227"/>
                  </a:lnTo>
                  <a:cubicBezTo>
                    <a:pt x="3798" y="1239"/>
                    <a:pt x="3739" y="1263"/>
                    <a:pt x="3679" y="1287"/>
                  </a:cubicBezTo>
                  <a:cubicBezTo>
                    <a:pt x="3644" y="1299"/>
                    <a:pt x="3596" y="1311"/>
                    <a:pt x="3548" y="1323"/>
                  </a:cubicBezTo>
                  <a:cubicBezTo>
                    <a:pt x="3513" y="1334"/>
                    <a:pt x="3489" y="1334"/>
                    <a:pt x="3453" y="1346"/>
                  </a:cubicBezTo>
                  <a:lnTo>
                    <a:pt x="3322" y="1382"/>
                  </a:lnTo>
                  <a:cubicBezTo>
                    <a:pt x="3286" y="1382"/>
                    <a:pt x="3251" y="1394"/>
                    <a:pt x="3215" y="1394"/>
                  </a:cubicBezTo>
                  <a:lnTo>
                    <a:pt x="3179" y="1394"/>
                  </a:lnTo>
                  <a:cubicBezTo>
                    <a:pt x="3120" y="1406"/>
                    <a:pt x="3060" y="1418"/>
                    <a:pt x="3001" y="1418"/>
                  </a:cubicBezTo>
                  <a:lnTo>
                    <a:pt x="2953" y="1418"/>
                  </a:lnTo>
                  <a:cubicBezTo>
                    <a:pt x="2917" y="1418"/>
                    <a:pt x="2882" y="1418"/>
                    <a:pt x="2846" y="1430"/>
                  </a:cubicBezTo>
                  <a:lnTo>
                    <a:pt x="2679" y="1442"/>
                  </a:lnTo>
                  <a:lnTo>
                    <a:pt x="2203" y="1442"/>
                  </a:lnTo>
                  <a:cubicBezTo>
                    <a:pt x="2155" y="1442"/>
                    <a:pt x="2120" y="1442"/>
                    <a:pt x="2084" y="1430"/>
                  </a:cubicBezTo>
                  <a:lnTo>
                    <a:pt x="1953" y="1418"/>
                  </a:lnTo>
                  <a:lnTo>
                    <a:pt x="1846" y="1406"/>
                  </a:lnTo>
                  <a:lnTo>
                    <a:pt x="1715" y="1382"/>
                  </a:lnTo>
                  <a:lnTo>
                    <a:pt x="1608" y="1358"/>
                  </a:lnTo>
                  <a:lnTo>
                    <a:pt x="1465" y="1323"/>
                  </a:lnTo>
                  <a:cubicBezTo>
                    <a:pt x="1429" y="1311"/>
                    <a:pt x="1393" y="1299"/>
                    <a:pt x="1358" y="1299"/>
                  </a:cubicBezTo>
                  <a:lnTo>
                    <a:pt x="1310" y="1275"/>
                  </a:lnTo>
                  <a:cubicBezTo>
                    <a:pt x="1262" y="1263"/>
                    <a:pt x="1203" y="1239"/>
                    <a:pt x="1167" y="1227"/>
                  </a:cubicBezTo>
                  <a:lnTo>
                    <a:pt x="1120" y="1215"/>
                  </a:lnTo>
                  <a:lnTo>
                    <a:pt x="989" y="1156"/>
                  </a:lnTo>
                  <a:lnTo>
                    <a:pt x="917" y="1120"/>
                  </a:lnTo>
                  <a:cubicBezTo>
                    <a:pt x="858" y="1096"/>
                    <a:pt x="798" y="1061"/>
                    <a:pt x="739" y="1025"/>
                  </a:cubicBezTo>
                  <a:cubicBezTo>
                    <a:pt x="477" y="894"/>
                    <a:pt x="250" y="680"/>
                    <a:pt x="108" y="418"/>
                  </a:cubicBezTo>
                  <a:cubicBezTo>
                    <a:pt x="36" y="287"/>
                    <a:pt x="0" y="144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30475E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475E"/>
                </a:solidFill>
              </a:endParaRPr>
            </a:p>
          </p:txBody>
        </p:sp>
        <p:sp>
          <p:nvSpPr>
            <p:cNvPr id="358" name="Google Shape;1922;p29">
              <a:extLst>
                <a:ext uri="{FF2B5EF4-FFF2-40B4-BE49-F238E27FC236}">
                  <a16:creationId xmlns:a16="http://schemas.microsoft.com/office/drawing/2014/main" id="{654F85D2-E79E-6201-ACF4-68AE3DB882E7}"/>
                </a:ext>
              </a:extLst>
            </p:cNvPr>
            <p:cNvSpPr/>
            <p:nvPr/>
          </p:nvSpPr>
          <p:spPr>
            <a:xfrm>
              <a:off x="1423986" y="3054313"/>
              <a:ext cx="147549" cy="85841"/>
            </a:xfrm>
            <a:custGeom>
              <a:avLst/>
              <a:gdLst/>
              <a:ahLst/>
              <a:cxnLst/>
              <a:rect l="l" t="t" r="r" b="b"/>
              <a:pathLst>
                <a:path w="5466" h="3180" extrusionOk="0">
                  <a:moveTo>
                    <a:pt x="4489" y="572"/>
                  </a:moveTo>
                  <a:cubicBezTo>
                    <a:pt x="5465" y="1131"/>
                    <a:pt x="5465" y="2048"/>
                    <a:pt x="4501" y="2608"/>
                  </a:cubicBezTo>
                  <a:cubicBezTo>
                    <a:pt x="3536" y="3179"/>
                    <a:pt x="1953" y="3179"/>
                    <a:pt x="977" y="2608"/>
                  </a:cubicBezTo>
                  <a:cubicBezTo>
                    <a:pt x="0" y="2048"/>
                    <a:pt x="0" y="1131"/>
                    <a:pt x="965" y="572"/>
                  </a:cubicBezTo>
                  <a:cubicBezTo>
                    <a:pt x="1941" y="0"/>
                    <a:pt x="3513" y="0"/>
                    <a:pt x="4489" y="57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475E"/>
                </a:solidFill>
              </a:endParaRPr>
            </a:p>
          </p:txBody>
        </p:sp>
        <p:sp>
          <p:nvSpPr>
            <p:cNvPr id="359" name="Google Shape;1923;p29">
              <a:extLst>
                <a:ext uri="{FF2B5EF4-FFF2-40B4-BE49-F238E27FC236}">
                  <a16:creationId xmlns:a16="http://schemas.microsoft.com/office/drawing/2014/main" id="{48627660-9BD3-AC1C-C45A-0AE6C590131F}"/>
                </a:ext>
              </a:extLst>
            </p:cNvPr>
            <p:cNvSpPr/>
            <p:nvPr/>
          </p:nvSpPr>
          <p:spPr>
            <a:xfrm>
              <a:off x="1440048" y="3063626"/>
              <a:ext cx="115399" cy="66864"/>
            </a:xfrm>
            <a:custGeom>
              <a:avLst/>
              <a:gdLst/>
              <a:ahLst/>
              <a:cxnLst/>
              <a:rect l="l" t="t" r="r" b="b"/>
              <a:pathLst>
                <a:path w="4275" h="2477" extrusionOk="0">
                  <a:moveTo>
                    <a:pt x="3501" y="441"/>
                  </a:moveTo>
                  <a:cubicBezTo>
                    <a:pt x="4263" y="882"/>
                    <a:pt x="4275" y="1596"/>
                    <a:pt x="3513" y="2036"/>
                  </a:cubicBezTo>
                  <a:cubicBezTo>
                    <a:pt x="2751" y="2477"/>
                    <a:pt x="1525" y="2477"/>
                    <a:pt x="763" y="2036"/>
                  </a:cubicBezTo>
                  <a:cubicBezTo>
                    <a:pt x="1" y="1584"/>
                    <a:pt x="1" y="882"/>
                    <a:pt x="763" y="441"/>
                  </a:cubicBezTo>
                  <a:cubicBezTo>
                    <a:pt x="1525" y="1"/>
                    <a:pt x="2739" y="1"/>
                    <a:pt x="3501" y="44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475E"/>
                </a:solidFill>
              </a:endParaRPr>
            </a:p>
          </p:txBody>
        </p:sp>
        <p:sp>
          <p:nvSpPr>
            <p:cNvPr id="360" name="Google Shape;1924;p29">
              <a:extLst>
                <a:ext uri="{FF2B5EF4-FFF2-40B4-BE49-F238E27FC236}">
                  <a16:creationId xmlns:a16="http://schemas.microsoft.com/office/drawing/2014/main" id="{4550794C-F399-6BE5-2D22-CC2F8FC7C33C}"/>
                </a:ext>
              </a:extLst>
            </p:cNvPr>
            <p:cNvSpPr/>
            <p:nvPr/>
          </p:nvSpPr>
          <p:spPr>
            <a:xfrm>
              <a:off x="1453221" y="3073586"/>
              <a:ext cx="89053" cy="46862"/>
            </a:xfrm>
            <a:custGeom>
              <a:avLst/>
              <a:gdLst/>
              <a:ahLst/>
              <a:cxnLst/>
              <a:rect l="l" t="t" r="r" b="b"/>
              <a:pathLst>
                <a:path w="3299" h="1736" extrusionOk="0">
                  <a:moveTo>
                    <a:pt x="1644" y="1"/>
                  </a:moveTo>
                  <a:cubicBezTo>
                    <a:pt x="1281" y="1"/>
                    <a:pt x="918" y="84"/>
                    <a:pt x="584" y="251"/>
                  </a:cubicBezTo>
                  <a:cubicBezTo>
                    <a:pt x="1" y="584"/>
                    <a:pt x="1" y="1144"/>
                    <a:pt x="584" y="1477"/>
                  </a:cubicBezTo>
                  <a:cubicBezTo>
                    <a:pt x="918" y="1650"/>
                    <a:pt x="1281" y="1736"/>
                    <a:pt x="1644" y="1736"/>
                  </a:cubicBezTo>
                  <a:cubicBezTo>
                    <a:pt x="2007" y="1736"/>
                    <a:pt x="2370" y="1650"/>
                    <a:pt x="2704" y="1477"/>
                  </a:cubicBezTo>
                  <a:cubicBezTo>
                    <a:pt x="3299" y="1144"/>
                    <a:pt x="3287" y="596"/>
                    <a:pt x="2704" y="251"/>
                  </a:cubicBezTo>
                  <a:cubicBezTo>
                    <a:pt x="2370" y="84"/>
                    <a:pt x="2007" y="1"/>
                    <a:pt x="1644" y="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475E"/>
                </a:solidFill>
              </a:endParaRPr>
            </a:p>
          </p:txBody>
        </p:sp>
        <p:sp>
          <p:nvSpPr>
            <p:cNvPr id="361" name="Google Shape;1926;p29">
              <a:extLst>
                <a:ext uri="{FF2B5EF4-FFF2-40B4-BE49-F238E27FC236}">
                  <a16:creationId xmlns:a16="http://schemas.microsoft.com/office/drawing/2014/main" id="{1FB396F2-F3FA-299F-E96C-E8D6BD184145}"/>
                </a:ext>
              </a:extLst>
            </p:cNvPr>
            <p:cNvSpPr/>
            <p:nvPr/>
          </p:nvSpPr>
          <p:spPr>
            <a:xfrm>
              <a:off x="1476058" y="2752520"/>
              <a:ext cx="15117" cy="12930"/>
            </a:xfrm>
            <a:custGeom>
              <a:avLst/>
              <a:gdLst/>
              <a:ahLst/>
              <a:cxnLst/>
              <a:rect l="l" t="t" r="r" b="b"/>
              <a:pathLst>
                <a:path w="560" h="479" extrusionOk="0">
                  <a:moveTo>
                    <a:pt x="322" y="0"/>
                  </a:moveTo>
                  <a:cubicBezTo>
                    <a:pt x="107" y="0"/>
                    <a:pt x="0" y="250"/>
                    <a:pt x="155" y="405"/>
                  </a:cubicBezTo>
                  <a:cubicBezTo>
                    <a:pt x="206" y="456"/>
                    <a:pt x="266" y="478"/>
                    <a:pt x="325" y="478"/>
                  </a:cubicBezTo>
                  <a:cubicBezTo>
                    <a:pt x="446" y="478"/>
                    <a:pt x="560" y="383"/>
                    <a:pt x="560" y="238"/>
                  </a:cubicBezTo>
                  <a:cubicBezTo>
                    <a:pt x="560" y="107"/>
                    <a:pt x="453" y="0"/>
                    <a:pt x="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475E"/>
                </a:solidFill>
              </a:endParaRPr>
            </a:p>
          </p:txBody>
        </p:sp>
        <p:grpSp>
          <p:nvGrpSpPr>
            <p:cNvPr id="362" name="Google Shape;1935;p29">
              <a:extLst>
                <a:ext uri="{FF2B5EF4-FFF2-40B4-BE49-F238E27FC236}">
                  <a16:creationId xmlns:a16="http://schemas.microsoft.com/office/drawing/2014/main" id="{CA105DCD-FC88-2FB8-7560-7199FEBC4E27}"/>
                </a:ext>
              </a:extLst>
            </p:cNvPr>
            <p:cNvGrpSpPr/>
            <p:nvPr/>
          </p:nvGrpSpPr>
          <p:grpSpPr>
            <a:xfrm>
              <a:off x="1466570" y="2770863"/>
              <a:ext cx="64300" cy="305680"/>
              <a:chOff x="3291025" y="2708875"/>
              <a:chExt cx="59550" cy="283100"/>
            </a:xfrm>
          </p:grpSpPr>
          <p:sp>
            <p:nvSpPr>
              <p:cNvPr id="364" name="Google Shape;1936;p29">
                <a:extLst>
                  <a:ext uri="{FF2B5EF4-FFF2-40B4-BE49-F238E27FC236}">
                    <a16:creationId xmlns:a16="http://schemas.microsoft.com/office/drawing/2014/main" id="{B1EAA92C-665A-5032-34F2-9EBAAC546850}"/>
                  </a:ext>
                </a:extLst>
              </p:cNvPr>
              <p:cNvSpPr/>
              <p:nvPr/>
            </p:nvSpPr>
            <p:spPr>
              <a:xfrm>
                <a:off x="3291025" y="2952350"/>
                <a:ext cx="1192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477" h="490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cubicBezTo>
                      <a:pt x="0" y="382"/>
                      <a:pt x="107" y="489"/>
                      <a:pt x="238" y="489"/>
                    </a:cubicBezTo>
                    <a:cubicBezTo>
                      <a:pt x="369" y="489"/>
                      <a:pt x="477" y="382"/>
                      <a:pt x="477" y="239"/>
                    </a:cubicBezTo>
                    <a:cubicBezTo>
                      <a:pt x="477" y="108"/>
                      <a:pt x="369" y="1"/>
                      <a:pt x="2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0475E"/>
                  </a:solidFill>
                </a:endParaRPr>
              </a:p>
            </p:txBody>
          </p:sp>
          <p:sp>
            <p:nvSpPr>
              <p:cNvPr id="365" name="Google Shape;1937;p29">
                <a:extLst>
                  <a:ext uri="{FF2B5EF4-FFF2-40B4-BE49-F238E27FC236}">
                    <a16:creationId xmlns:a16="http://schemas.microsoft.com/office/drawing/2014/main" id="{7E1A0601-8947-FA46-1B80-D773E7B1EFC4}"/>
                  </a:ext>
                </a:extLst>
              </p:cNvPr>
              <p:cNvSpPr/>
              <p:nvPr/>
            </p:nvSpPr>
            <p:spPr>
              <a:xfrm>
                <a:off x="3336550" y="2911275"/>
                <a:ext cx="1402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561" h="479" extrusionOk="0">
                    <a:moveTo>
                      <a:pt x="322" y="1"/>
                    </a:moveTo>
                    <a:cubicBezTo>
                      <a:pt x="108" y="1"/>
                      <a:pt x="1" y="251"/>
                      <a:pt x="156" y="406"/>
                    </a:cubicBezTo>
                    <a:cubicBezTo>
                      <a:pt x="206" y="456"/>
                      <a:pt x="267" y="479"/>
                      <a:pt x="326" y="479"/>
                    </a:cubicBezTo>
                    <a:cubicBezTo>
                      <a:pt x="447" y="479"/>
                      <a:pt x="561" y="383"/>
                      <a:pt x="561" y="239"/>
                    </a:cubicBezTo>
                    <a:cubicBezTo>
                      <a:pt x="561" y="108"/>
                      <a:pt x="453" y="1"/>
                      <a:pt x="3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0475E"/>
                  </a:solidFill>
                </a:endParaRPr>
              </a:p>
            </p:txBody>
          </p:sp>
          <p:sp>
            <p:nvSpPr>
              <p:cNvPr id="366" name="Google Shape;1938;p29">
                <a:extLst>
                  <a:ext uri="{FF2B5EF4-FFF2-40B4-BE49-F238E27FC236}">
                    <a16:creationId xmlns:a16="http://schemas.microsoft.com/office/drawing/2014/main" id="{90CDD412-CCB7-0D0C-449C-0D0E79E70CCB}"/>
                  </a:ext>
                </a:extLst>
              </p:cNvPr>
              <p:cNvSpPr/>
              <p:nvPr/>
            </p:nvSpPr>
            <p:spPr>
              <a:xfrm>
                <a:off x="3294900" y="2851150"/>
                <a:ext cx="1430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479" extrusionOk="0">
                    <a:moveTo>
                      <a:pt x="322" y="1"/>
                    </a:moveTo>
                    <a:cubicBezTo>
                      <a:pt x="107" y="1"/>
                      <a:pt x="0" y="251"/>
                      <a:pt x="155" y="406"/>
                    </a:cubicBezTo>
                    <a:cubicBezTo>
                      <a:pt x="206" y="456"/>
                      <a:pt x="268" y="479"/>
                      <a:pt x="328" y="479"/>
                    </a:cubicBezTo>
                    <a:cubicBezTo>
                      <a:pt x="453" y="479"/>
                      <a:pt x="572" y="383"/>
                      <a:pt x="572" y="239"/>
                    </a:cubicBezTo>
                    <a:cubicBezTo>
                      <a:pt x="572" y="108"/>
                      <a:pt x="464" y="1"/>
                      <a:pt x="3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0475E"/>
                  </a:solidFill>
                </a:endParaRPr>
              </a:p>
            </p:txBody>
          </p:sp>
          <p:sp>
            <p:nvSpPr>
              <p:cNvPr id="367" name="Google Shape;1939;p29">
                <a:extLst>
                  <a:ext uri="{FF2B5EF4-FFF2-40B4-BE49-F238E27FC236}">
                    <a16:creationId xmlns:a16="http://schemas.microsoft.com/office/drawing/2014/main" id="{4BE83550-F12B-8804-5A30-CD6997674945}"/>
                  </a:ext>
                </a:extLst>
              </p:cNvPr>
              <p:cNvSpPr/>
              <p:nvPr/>
            </p:nvSpPr>
            <p:spPr>
              <a:xfrm>
                <a:off x="3336550" y="2772575"/>
                <a:ext cx="1402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561" h="479" extrusionOk="0">
                    <a:moveTo>
                      <a:pt x="322" y="0"/>
                    </a:moveTo>
                    <a:cubicBezTo>
                      <a:pt x="108" y="0"/>
                      <a:pt x="1" y="262"/>
                      <a:pt x="156" y="405"/>
                    </a:cubicBezTo>
                    <a:cubicBezTo>
                      <a:pt x="206" y="456"/>
                      <a:pt x="267" y="479"/>
                      <a:pt x="326" y="479"/>
                    </a:cubicBezTo>
                    <a:cubicBezTo>
                      <a:pt x="447" y="479"/>
                      <a:pt x="561" y="383"/>
                      <a:pt x="561" y="239"/>
                    </a:cubicBezTo>
                    <a:cubicBezTo>
                      <a:pt x="561" y="108"/>
                      <a:pt x="453" y="0"/>
                      <a:pt x="3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0475E"/>
                  </a:solidFill>
                </a:endParaRPr>
              </a:p>
            </p:txBody>
          </p:sp>
          <p:sp>
            <p:nvSpPr>
              <p:cNvPr id="368" name="Google Shape;1940;p29">
                <a:extLst>
                  <a:ext uri="{FF2B5EF4-FFF2-40B4-BE49-F238E27FC236}">
                    <a16:creationId xmlns:a16="http://schemas.microsoft.com/office/drawing/2014/main" id="{AF599A1D-72BD-585E-2209-80AA2B2B2E09}"/>
                  </a:ext>
                </a:extLst>
              </p:cNvPr>
              <p:cNvSpPr/>
              <p:nvPr/>
            </p:nvSpPr>
            <p:spPr>
              <a:xfrm>
                <a:off x="3300850" y="2708875"/>
                <a:ext cx="1430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479" extrusionOk="0">
                    <a:moveTo>
                      <a:pt x="334" y="1"/>
                    </a:moveTo>
                    <a:cubicBezTo>
                      <a:pt x="119" y="1"/>
                      <a:pt x="0" y="263"/>
                      <a:pt x="155" y="405"/>
                    </a:cubicBezTo>
                    <a:cubicBezTo>
                      <a:pt x="206" y="456"/>
                      <a:pt x="268" y="479"/>
                      <a:pt x="328" y="479"/>
                    </a:cubicBezTo>
                    <a:cubicBezTo>
                      <a:pt x="453" y="479"/>
                      <a:pt x="572" y="383"/>
                      <a:pt x="572" y="239"/>
                    </a:cubicBezTo>
                    <a:cubicBezTo>
                      <a:pt x="560" y="108"/>
                      <a:pt x="465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0475E"/>
                  </a:solidFill>
                </a:endParaRPr>
              </a:p>
            </p:txBody>
          </p:sp>
          <p:sp>
            <p:nvSpPr>
              <p:cNvPr id="369" name="Google Shape;1941;p29">
                <a:extLst>
                  <a:ext uri="{FF2B5EF4-FFF2-40B4-BE49-F238E27FC236}">
                    <a16:creationId xmlns:a16="http://schemas.microsoft.com/office/drawing/2014/main" id="{A40A3496-AE27-03CE-D634-B9B12DDD8C58}"/>
                  </a:ext>
                </a:extLst>
              </p:cNvPr>
              <p:cNvSpPr/>
              <p:nvPr/>
            </p:nvSpPr>
            <p:spPr>
              <a:xfrm>
                <a:off x="3294600" y="2772575"/>
                <a:ext cx="1222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7" extrusionOk="0">
                    <a:moveTo>
                      <a:pt x="238" y="0"/>
                    </a:moveTo>
                    <a:cubicBezTo>
                      <a:pt x="107" y="0"/>
                      <a:pt x="0" y="108"/>
                      <a:pt x="0" y="239"/>
                    </a:cubicBezTo>
                    <a:cubicBezTo>
                      <a:pt x="0" y="370"/>
                      <a:pt x="107" y="477"/>
                      <a:pt x="238" y="477"/>
                    </a:cubicBezTo>
                    <a:cubicBezTo>
                      <a:pt x="369" y="477"/>
                      <a:pt x="488" y="370"/>
                      <a:pt x="488" y="239"/>
                    </a:cubicBezTo>
                    <a:cubicBezTo>
                      <a:pt x="488" y="108"/>
                      <a:pt x="369" y="0"/>
                      <a:pt x="2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0475E"/>
                  </a:solidFill>
                </a:endParaRPr>
              </a:p>
            </p:txBody>
          </p:sp>
          <p:sp>
            <p:nvSpPr>
              <p:cNvPr id="370" name="Google Shape;1942;p29">
                <a:extLst>
                  <a:ext uri="{FF2B5EF4-FFF2-40B4-BE49-F238E27FC236}">
                    <a16:creationId xmlns:a16="http://schemas.microsoft.com/office/drawing/2014/main" id="{B1CA4077-D5AD-E445-A8D7-3C45A201CA04}"/>
                  </a:ext>
                </a:extLst>
              </p:cNvPr>
              <p:cNvSpPr/>
              <p:nvPr/>
            </p:nvSpPr>
            <p:spPr>
              <a:xfrm>
                <a:off x="3326750" y="2980050"/>
                <a:ext cx="1192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477" extrusionOk="0">
                    <a:moveTo>
                      <a:pt x="238" y="0"/>
                    </a:moveTo>
                    <a:cubicBezTo>
                      <a:pt x="107" y="0"/>
                      <a:pt x="0" y="107"/>
                      <a:pt x="0" y="238"/>
                    </a:cubicBezTo>
                    <a:cubicBezTo>
                      <a:pt x="0" y="369"/>
                      <a:pt x="107" y="476"/>
                      <a:pt x="238" y="476"/>
                    </a:cubicBezTo>
                    <a:cubicBezTo>
                      <a:pt x="369" y="476"/>
                      <a:pt x="476" y="369"/>
                      <a:pt x="476" y="238"/>
                    </a:cubicBezTo>
                    <a:cubicBezTo>
                      <a:pt x="476" y="107"/>
                      <a:pt x="369" y="0"/>
                      <a:pt x="2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0475E"/>
                  </a:solidFill>
                </a:endParaRPr>
              </a:p>
            </p:txBody>
          </p:sp>
        </p:grpSp>
        <p:sp>
          <p:nvSpPr>
            <p:cNvPr id="363" name="Google Shape;1925;p29">
              <a:extLst>
                <a:ext uri="{FF2B5EF4-FFF2-40B4-BE49-F238E27FC236}">
                  <a16:creationId xmlns:a16="http://schemas.microsoft.com/office/drawing/2014/main" id="{97F95200-DC4F-7AB0-A312-3A281332FED4}"/>
                </a:ext>
              </a:extLst>
            </p:cNvPr>
            <p:cNvSpPr/>
            <p:nvPr/>
          </p:nvSpPr>
          <p:spPr>
            <a:xfrm>
              <a:off x="1454149" y="2807099"/>
              <a:ext cx="92634" cy="306229"/>
            </a:xfrm>
            <a:custGeom>
              <a:avLst/>
              <a:gdLst/>
              <a:ahLst/>
              <a:cxnLst/>
              <a:rect l="l" t="t" r="r" b="b"/>
              <a:pathLst>
                <a:path w="2990" h="17098" extrusionOk="0">
                  <a:moveTo>
                    <a:pt x="2989" y="16229"/>
                  </a:moveTo>
                  <a:cubicBezTo>
                    <a:pt x="2918" y="16396"/>
                    <a:pt x="2822" y="17098"/>
                    <a:pt x="1441" y="17098"/>
                  </a:cubicBezTo>
                  <a:cubicBezTo>
                    <a:pt x="620" y="17098"/>
                    <a:pt x="36" y="16681"/>
                    <a:pt x="1" y="16181"/>
                  </a:cubicBezTo>
                  <a:lnTo>
                    <a:pt x="1" y="1"/>
                  </a:lnTo>
                  <a:lnTo>
                    <a:pt x="2989" y="1"/>
                  </a:lnTo>
                  <a:close/>
                </a:path>
              </a:pathLst>
            </a:custGeom>
            <a:gradFill>
              <a:gsLst>
                <a:gs pos="0">
                  <a:srgbClr val="A0FDF1">
                    <a:alpha val="41568"/>
                  </a:srgbClr>
                </a:gs>
                <a:gs pos="100000">
                  <a:srgbClr val="FFFFFF">
                    <a:alpha val="37254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475E"/>
                </a:solidFill>
              </a:endParaRPr>
            </a:p>
          </p:txBody>
        </p:sp>
      </p:grpSp>
      <p:grpSp>
        <p:nvGrpSpPr>
          <p:cNvPr id="371" name="קבוצה 370">
            <a:extLst>
              <a:ext uri="{FF2B5EF4-FFF2-40B4-BE49-F238E27FC236}">
                <a16:creationId xmlns:a16="http://schemas.microsoft.com/office/drawing/2014/main" id="{CE0EE1B1-D6EB-0619-E446-69E64EC348AD}"/>
              </a:ext>
            </a:extLst>
          </p:cNvPr>
          <p:cNvGrpSpPr/>
          <p:nvPr/>
        </p:nvGrpSpPr>
        <p:grpSpPr>
          <a:xfrm>
            <a:off x="530566" y="1486398"/>
            <a:ext cx="292741" cy="514406"/>
            <a:chOff x="1233706" y="2752520"/>
            <a:chExt cx="528407" cy="1122977"/>
          </a:xfrm>
        </p:grpSpPr>
        <p:sp>
          <p:nvSpPr>
            <p:cNvPr id="372" name="Google Shape;1900;p29">
              <a:extLst>
                <a:ext uri="{FF2B5EF4-FFF2-40B4-BE49-F238E27FC236}">
                  <a16:creationId xmlns:a16="http://schemas.microsoft.com/office/drawing/2014/main" id="{7A3F7FE3-AEC8-4566-56A4-D9593B093CA7}"/>
                </a:ext>
              </a:extLst>
            </p:cNvPr>
            <p:cNvSpPr/>
            <p:nvPr/>
          </p:nvSpPr>
          <p:spPr>
            <a:xfrm>
              <a:off x="1296062" y="3600994"/>
              <a:ext cx="403695" cy="248803"/>
            </a:xfrm>
            <a:custGeom>
              <a:avLst/>
              <a:gdLst/>
              <a:ahLst/>
              <a:cxnLst/>
              <a:rect l="l" t="t" r="r" b="b"/>
              <a:pathLst>
                <a:path w="14955" h="9217" extrusionOk="0">
                  <a:moveTo>
                    <a:pt x="14955" y="48"/>
                  </a:moveTo>
                  <a:lnTo>
                    <a:pt x="14955" y="93"/>
                  </a:lnTo>
                  <a:lnTo>
                    <a:pt x="14955" y="93"/>
                  </a:lnTo>
                  <a:cubicBezTo>
                    <a:pt x="14955" y="78"/>
                    <a:pt x="14955" y="63"/>
                    <a:pt x="14955" y="48"/>
                  </a:cubicBezTo>
                  <a:close/>
                  <a:moveTo>
                    <a:pt x="13" y="1"/>
                  </a:moveTo>
                  <a:lnTo>
                    <a:pt x="1" y="4882"/>
                  </a:lnTo>
                  <a:cubicBezTo>
                    <a:pt x="1" y="5990"/>
                    <a:pt x="727" y="7109"/>
                    <a:pt x="2203" y="7966"/>
                  </a:cubicBezTo>
                  <a:cubicBezTo>
                    <a:pt x="2382" y="8061"/>
                    <a:pt x="2560" y="8156"/>
                    <a:pt x="2751" y="8252"/>
                  </a:cubicBezTo>
                  <a:cubicBezTo>
                    <a:pt x="2822" y="8276"/>
                    <a:pt x="2882" y="8299"/>
                    <a:pt x="2941" y="8335"/>
                  </a:cubicBezTo>
                  <a:cubicBezTo>
                    <a:pt x="3061" y="8383"/>
                    <a:pt x="3168" y="8430"/>
                    <a:pt x="3287" y="8478"/>
                  </a:cubicBezTo>
                  <a:lnTo>
                    <a:pt x="3346" y="8502"/>
                  </a:lnTo>
                  <a:cubicBezTo>
                    <a:pt x="3394" y="8526"/>
                    <a:pt x="3430" y="8537"/>
                    <a:pt x="3477" y="8549"/>
                  </a:cubicBezTo>
                  <a:cubicBezTo>
                    <a:pt x="3620" y="8609"/>
                    <a:pt x="3775" y="8657"/>
                    <a:pt x="3930" y="8704"/>
                  </a:cubicBezTo>
                  <a:lnTo>
                    <a:pt x="4084" y="8752"/>
                  </a:lnTo>
                  <a:lnTo>
                    <a:pt x="4192" y="8776"/>
                  </a:lnTo>
                  <a:cubicBezTo>
                    <a:pt x="4251" y="8799"/>
                    <a:pt x="4323" y="8811"/>
                    <a:pt x="4382" y="8823"/>
                  </a:cubicBezTo>
                  <a:cubicBezTo>
                    <a:pt x="4537" y="8871"/>
                    <a:pt x="4692" y="8907"/>
                    <a:pt x="4846" y="8942"/>
                  </a:cubicBezTo>
                  <a:cubicBezTo>
                    <a:pt x="4894" y="8954"/>
                    <a:pt x="4930" y="8966"/>
                    <a:pt x="4977" y="8966"/>
                  </a:cubicBezTo>
                  <a:cubicBezTo>
                    <a:pt x="5013" y="8978"/>
                    <a:pt x="5097" y="8990"/>
                    <a:pt x="5156" y="9002"/>
                  </a:cubicBezTo>
                  <a:cubicBezTo>
                    <a:pt x="5287" y="9026"/>
                    <a:pt x="5418" y="9049"/>
                    <a:pt x="5561" y="9073"/>
                  </a:cubicBezTo>
                  <a:cubicBezTo>
                    <a:pt x="5608" y="9085"/>
                    <a:pt x="5656" y="9097"/>
                    <a:pt x="5716" y="9097"/>
                  </a:cubicBezTo>
                  <a:cubicBezTo>
                    <a:pt x="5775" y="9109"/>
                    <a:pt x="5835" y="9109"/>
                    <a:pt x="5894" y="9121"/>
                  </a:cubicBezTo>
                  <a:cubicBezTo>
                    <a:pt x="6013" y="9133"/>
                    <a:pt x="6144" y="9145"/>
                    <a:pt x="6263" y="9157"/>
                  </a:cubicBezTo>
                  <a:lnTo>
                    <a:pt x="6442" y="9180"/>
                  </a:lnTo>
                  <a:lnTo>
                    <a:pt x="6609" y="9192"/>
                  </a:lnTo>
                  <a:cubicBezTo>
                    <a:pt x="6740" y="9204"/>
                    <a:pt x="6859" y="9204"/>
                    <a:pt x="6990" y="9216"/>
                  </a:cubicBezTo>
                  <a:lnTo>
                    <a:pt x="8061" y="9216"/>
                  </a:lnTo>
                  <a:cubicBezTo>
                    <a:pt x="8228" y="9204"/>
                    <a:pt x="8395" y="9192"/>
                    <a:pt x="8561" y="9180"/>
                  </a:cubicBezTo>
                  <a:cubicBezTo>
                    <a:pt x="8633" y="9180"/>
                    <a:pt x="8704" y="9180"/>
                    <a:pt x="8776" y="9169"/>
                  </a:cubicBezTo>
                  <a:lnTo>
                    <a:pt x="8871" y="9157"/>
                  </a:lnTo>
                  <a:lnTo>
                    <a:pt x="9014" y="9133"/>
                  </a:lnTo>
                  <a:cubicBezTo>
                    <a:pt x="9192" y="9121"/>
                    <a:pt x="9359" y="9085"/>
                    <a:pt x="9538" y="9061"/>
                  </a:cubicBezTo>
                  <a:lnTo>
                    <a:pt x="9657" y="9038"/>
                  </a:lnTo>
                  <a:lnTo>
                    <a:pt x="9728" y="9038"/>
                  </a:lnTo>
                  <a:cubicBezTo>
                    <a:pt x="9799" y="9014"/>
                    <a:pt x="9883" y="9002"/>
                    <a:pt x="9966" y="8978"/>
                  </a:cubicBezTo>
                  <a:cubicBezTo>
                    <a:pt x="10097" y="8954"/>
                    <a:pt x="10240" y="8930"/>
                    <a:pt x="10383" y="8895"/>
                  </a:cubicBezTo>
                  <a:cubicBezTo>
                    <a:pt x="10478" y="8871"/>
                    <a:pt x="10573" y="8835"/>
                    <a:pt x="10681" y="8811"/>
                  </a:cubicBezTo>
                  <a:cubicBezTo>
                    <a:pt x="10800" y="8776"/>
                    <a:pt x="10931" y="8740"/>
                    <a:pt x="11062" y="8704"/>
                  </a:cubicBezTo>
                  <a:lnTo>
                    <a:pt x="11145" y="8680"/>
                  </a:lnTo>
                  <a:cubicBezTo>
                    <a:pt x="11300" y="8633"/>
                    <a:pt x="11454" y="8573"/>
                    <a:pt x="11597" y="8514"/>
                  </a:cubicBezTo>
                  <a:cubicBezTo>
                    <a:pt x="11621" y="8514"/>
                    <a:pt x="11645" y="8502"/>
                    <a:pt x="11669" y="8490"/>
                  </a:cubicBezTo>
                  <a:cubicBezTo>
                    <a:pt x="11824" y="8430"/>
                    <a:pt x="11990" y="8359"/>
                    <a:pt x="12145" y="8287"/>
                  </a:cubicBezTo>
                  <a:lnTo>
                    <a:pt x="12276" y="8228"/>
                  </a:lnTo>
                  <a:cubicBezTo>
                    <a:pt x="12455" y="8145"/>
                    <a:pt x="12621" y="8049"/>
                    <a:pt x="12788" y="7954"/>
                  </a:cubicBezTo>
                  <a:lnTo>
                    <a:pt x="12871" y="7906"/>
                  </a:lnTo>
                  <a:cubicBezTo>
                    <a:pt x="13014" y="7823"/>
                    <a:pt x="13133" y="7740"/>
                    <a:pt x="13252" y="7656"/>
                  </a:cubicBezTo>
                  <a:lnTo>
                    <a:pt x="13312" y="7609"/>
                  </a:lnTo>
                  <a:cubicBezTo>
                    <a:pt x="13455" y="7514"/>
                    <a:pt x="13586" y="7406"/>
                    <a:pt x="13705" y="7311"/>
                  </a:cubicBezTo>
                  <a:lnTo>
                    <a:pt x="13752" y="7264"/>
                  </a:lnTo>
                  <a:lnTo>
                    <a:pt x="13824" y="7204"/>
                  </a:lnTo>
                  <a:cubicBezTo>
                    <a:pt x="13919" y="7121"/>
                    <a:pt x="14002" y="7025"/>
                    <a:pt x="14086" y="6930"/>
                  </a:cubicBezTo>
                  <a:cubicBezTo>
                    <a:pt x="14110" y="6918"/>
                    <a:pt x="14121" y="6894"/>
                    <a:pt x="14145" y="6871"/>
                  </a:cubicBezTo>
                  <a:cubicBezTo>
                    <a:pt x="14193" y="6823"/>
                    <a:pt x="14241" y="6763"/>
                    <a:pt x="14288" y="6704"/>
                  </a:cubicBezTo>
                  <a:cubicBezTo>
                    <a:pt x="14395" y="6561"/>
                    <a:pt x="14502" y="6418"/>
                    <a:pt x="14586" y="6263"/>
                  </a:cubicBezTo>
                  <a:cubicBezTo>
                    <a:pt x="14657" y="6121"/>
                    <a:pt x="14729" y="5978"/>
                    <a:pt x="14788" y="5835"/>
                  </a:cubicBezTo>
                  <a:cubicBezTo>
                    <a:pt x="14836" y="5692"/>
                    <a:pt x="14872" y="5561"/>
                    <a:pt x="14907" y="5406"/>
                  </a:cubicBezTo>
                  <a:cubicBezTo>
                    <a:pt x="14907" y="5394"/>
                    <a:pt x="14907" y="5382"/>
                    <a:pt x="14907" y="5370"/>
                  </a:cubicBezTo>
                  <a:cubicBezTo>
                    <a:pt x="14919" y="5311"/>
                    <a:pt x="14931" y="5239"/>
                    <a:pt x="14931" y="5168"/>
                  </a:cubicBezTo>
                  <a:lnTo>
                    <a:pt x="14931" y="5085"/>
                  </a:lnTo>
                  <a:cubicBezTo>
                    <a:pt x="14931" y="5061"/>
                    <a:pt x="14931" y="5025"/>
                    <a:pt x="14943" y="4989"/>
                  </a:cubicBezTo>
                  <a:cubicBezTo>
                    <a:pt x="14943" y="4954"/>
                    <a:pt x="14943" y="4942"/>
                    <a:pt x="14943" y="4930"/>
                  </a:cubicBezTo>
                  <a:lnTo>
                    <a:pt x="14955" y="93"/>
                  </a:lnTo>
                  <a:lnTo>
                    <a:pt x="14955" y="93"/>
                  </a:lnTo>
                  <a:cubicBezTo>
                    <a:pt x="14954" y="149"/>
                    <a:pt x="14952" y="204"/>
                    <a:pt x="14943" y="251"/>
                  </a:cubicBezTo>
                  <a:lnTo>
                    <a:pt x="14943" y="310"/>
                  </a:lnTo>
                  <a:cubicBezTo>
                    <a:pt x="14931" y="477"/>
                    <a:pt x="14895" y="644"/>
                    <a:pt x="14848" y="798"/>
                  </a:cubicBezTo>
                  <a:cubicBezTo>
                    <a:pt x="14848" y="810"/>
                    <a:pt x="14848" y="810"/>
                    <a:pt x="14848" y="822"/>
                  </a:cubicBezTo>
                  <a:cubicBezTo>
                    <a:pt x="14824" y="894"/>
                    <a:pt x="14800" y="965"/>
                    <a:pt x="14764" y="1037"/>
                  </a:cubicBezTo>
                  <a:lnTo>
                    <a:pt x="14752" y="1060"/>
                  </a:lnTo>
                  <a:cubicBezTo>
                    <a:pt x="14610" y="1406"/>
                    <a:pt x="14395" y="1727"/>
                    <a:pt x="14145" y="2013"/>
                  </a:cubicBezTo>
                  <a:lnTo>
                    <a:pt x="14098" y="2061"/>
                  </a:lnTo>
                  <a:cubicBezTo>
                    <a:pt x="13990" y="2180"/>
                    <a:pt x="13883" y="2287"/>
                    <a:pt x="13764" y="2394"/>
                  </a:cubicBezTo>
                  <a:lnTo>
                    <a:pt x="13717" y="2442"/>
                  </a:lnTo>
                  <a:cubicBezTo>
                    <a:pt x="13598" y="2549"/>
                    <a:pt x="13467" y="2644"/>
                    <a:pt x="13324" y="2739"/>
                  </a:cubicBezTo>
                  <a:lnTo>
                    <a:pt x="13264" y="2787"/>
                  </a:lnTo>
                  <a:cubicBezTo>
                    <a:pt x="13121" y="2882"/>
                    <a:pt x="12967" y="2989"/>
                    <a:pt x="12800" y="3084"/>
                  </a:cubicBezTo>
                  <a:cubicBezTo>
                    <a:pt x="12621" y="3168"/>
                    <a:pt x="12466" y="3263"/>
                    <a:pt x="12288" y="3346"/>
                  </a:cubicBezTo>
                  <a:lnTo>
                    <a:pt x="12157" y="3406"/>
                  </a:lnTo>
                  <a:cubicBezTo>
                    <a:pt x="12002" y="3477"/>
                    <a:pt x="11835" y="3549"/>
                    <a:pt x="11669" y="3608"/>
                  </a:cubicBezTo>
                  <a:cubicBezTo>
                    <a:pt x="11657" y="3620"/>
                    <a:pt x="11633" y="3632"/>
                    <a:pt x="11609" y="3644"/>
                  </a:cubicBezTo>
                  <a:cubicBezTo>
                    <a:pt x="11431" y="3704"/>
                    <a:pt x="11252" y="3763"/>
                    <a:pt x="11073" y="3823"/>
                  </a:cubicBezTo>
                  <a:cubicBezTo>
                    <a:pt x="10942" y="3858"/>
                    <a:pt x="10812" y="3894"/>
                    <a:pt x="10681" y="3930"/>
                  </a:cubicBezTo>
                  <a:cubicBezTo>
                    <a:pt x="10585" y="3965"/>
                    <a:pt x="10490" y="3989"/>
                    <a:pt x="10383" y="4013"/>
                  </a:cubicBezTo>
                  <a:cubicBezTo>
                    <a:pt x="10252" y="4049"/>
                    <a:pt x="10109" y="4073"/>
                    <a:pt x="9978" y="4096"/>
                  </a:cubicBezTo>
                  <a:cubicBezTo>
                    <a:pt x="9871" y="4120"/>
                    <a:pt x="9776" y="4144"/>
                    <a:pt x="9680" y="4168"/>
                  </a:cubicBezTo>
                  <a:lnTo>
                    <a:pt x="9549" y="4180"/>
                  </a:lnTo>
                  <a:cubicBezTo>
                    <a:pt x="9383" y="4216"/>
                    <a:pt x="9204" y="4239"/>
                    <a:pt x="9037" y="4251"/>
                  </a:cubicBezTo>
                  <a:lnTo>
                    <a:pt x="8883" y="4275"/>
                  </a:lnTo>
                  <a:cubicBezTo>
                    <a:pt x="8787" y="4287"/>
                    <a:pt x="8680" y="4287"/>
                    <a:pt x="8585" y="4299"/>
                  </a:cubicBezTo>
                  <a:cubicBezTo>
                    <a:pt x="8418" y="4311"/>
                    <a:pt x="8252" y="4323"/>
                    <a:pt x="8085" y="4335"/>
                  </a:cubicBezTo>
                  <a:cubicBezTo>
                    <a:pt x="7978" y="4335"/>
                    <a:pt x="7859" y="4335"/>
                    <a:pt x="7752" y="4346"/>
                  </a:cubicBezTo>
                  <a:lnTo>
                    <a:pt x="7347" y="4346"/>
                  </a:lnTo>
                  <a:cubicBezTo>
                    <a:pt x="7228" y="4346"/>
                    <a:pt x="7121" y="4346"/>
                    <a:pt x="7002" y="4335"/>
                  </a:cubicBezTo>
                  <a:cubicBezTo>
                    <a:pt x="6894" y="4323"/>
                    <a:pt x="6751" y="4323"/>
                    <a:pt x="6621" y="4311"/>
                  </a:cubicBezTo>
                  <a:cubicBezTo>
                    <a:pt x="6501" y="4299"/>
                    <a:pt x="6394" y="4299"/>
                    <a:pt x="6275" y="4287"/>
                  </a:cubicBezTo>
                  <a:cubicBezTo>
                    <a:pt x="6168" y="4275"/>
                    <a:pt x="6025" y="4251"/>
                    <a:pt x="5906" y="4239"/>
                  </a:cubicBezTo>
                  <a:cubicBezTo>
                    <a:pt x="5787" y="4227"/>
                    <a:pt x="5680" y="4216"/>
                    <a:pt x="5573" y="4192"/>
                  </a:cubicBezTo>
                  <a:cubicBezTo>
                    <a:pt x="5454" y="4180"/>
                    <a:pt x="5311" y="4144"/>
                    <a:pt x="5180" y="4120"/>
                  </a:cubicBezTo>
                  <a:cubicBezTo>
                    <a:pt x="5073" y="4108"/>
                    <a:pt x="4966" y="4085"/>
                    <a:pt x="4858" y="4061"/>
                  </a:cubicBezTo>
                  <a:cubicBezTo>
                    <a:pt x="4716" y="4025"/>
                    <a:pt x="4549" y="3989"/>
                    <a:pt x="4394" y="3942"/>
                  </a:cubicBezTo>
                  <a:cubicBezTo>
                    <a:pt x="4299" y="3918"/>
                    <a:pt x="4204" y="3894"/>
                    <a:pt x="4096" y="3870"/>
                  </a:cubicBezTo>
                  <a:lnTo>
                    <a:pt x="3942" y="3823"/>
                  </a:lnTo>
                  <a:cubicBezTo>
                    <a:pt x="3799" y="3775"/>
                    <a:pt x="3644" y="3715"/>
                    <a:pt x="3489" y="3668"/>
                  </a:cubicBezTo>
                  <a:cubicBezTo>
                    <a:pt x="3442" y="3656"/>
                    <a:pt x="3406" y="3644"/>
                    <a:pt x="3358" y="3620"/>
                  </a:cubicBezTo>
                  <a:cubicBezTo>
                    <a:pt x="3227" y="3573"/>
                    <a:pt x="3096" y="3513"/>
                    <a:pt x="2965" y="3454"/>
                  </a:cubicBezTo>
                  <a:cubicBezTo>
                    <a:pt x="2894" y="3430"/>
                    <a:pt x="2834" y="3394"/>
                    <a:pt x="2763" y="3370"/>
                  </a:cubicBezTo>
                  <a:cubicBezTo>
                    <a:pt x="2584" y="3275"/>
                    <a:pt x="2394" y="3180"/>
                    <a:pt x="2215" y="3084"/>
                  </a:cubicBezTo>
                  <a:cubicBezTo>
                    <a:pt x="1298" y="2549"/>
                    <a:pt x="667" y="1918"/>
                    <a:pt x="322" y="1239"/>
                  </a:cubicBezTo>
                  <a:cubicBezTo>
                    <a:pt x="120" y="858"/>
                    <a:pt x="13" y="429"/>
                    <a:pt x="13" y="1"/>
                  </a:cubicBezTo>
                  <a:close/>
                </a:path>
              </a:pathLst>
            </a:custGeom>
            <a:solidFill>
              <a:srgbClr val="A0F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475E"/>
                </a:solidFill>
              </a:endParaRPr>
            </a:p>
          </p:txBody>
        </p:sp>
        <p:sp>
          <p:nvSpPr>
            <p:cNvPr id="373" name="Google Shape;1901;p29">
              <a:extLst>
                <a:ext uri="{FF2B5EF4-FFF2-40B4-BE49-F238E27FC236}">
                  <a16:creationId xmlns:a16="http://schemas.microsoft.com/office/drawing/2014/main" id="{16D63715-0610-AAFE-4EB1-D569A3E9AFFD}"/>
                </a:ext>
              </a:extLst>
            </p:cNvPr>
            <p:cNvSpPr/>
            <p:nvPr/>
          </p:nvSpPr>
          <p:spPr>
            <a:xfrm>
              <a:off x="1276140" y="3473394"/>
              <a:ext cx="443565" cy="256848"/>
            </a:xfrm>
            <a:custGeom>
              <a:avLst/>
              <a:gdLst/>
              <a:ahLst/>
              <a:cxnLst/>
              <a:rect l="l" t="t" r="r" b="b"/>
              <a:pathLst>
                <a:path w="16432" h="9515" extrusionOk="0">
                  <a:moveTo>
                    <a:pt x="13478" y="1704"/>
                  </a:moveTo>
                  <a:cubicBezTo>
                    <a:pt x="16419" y="3394"/>
                    <a:pt x="16431" y="6133"/>
                    <a:pt x="13526" y="7823"/>
                  </a:cubicBezTo>
                  <a:cubicBezTo>
                    <a:pt x="10609" y="9514"/>
                    <a:pt x="5870" y="9514"/>
                    <a:pt x="2941" y="7823"/>
                  </a:cubicBezTo>
                  <a:cubicBezTo>
                    <a:pt x="0" y="6133"/>
                    <a:pt x="0" y="3394"/>
                    <a:pt x="2906" y="1704"/>
                  </a:cubicBezTo>
                  <a:cubicBezTo>
                    <a:pt x="5823" y="1"/>
                    <a:pt x="10549" y="1"/>
                    <a:pt x="13478" y="1704"/>
                  </a:cubicBezTo>
                  <a:close/>
                </a:path>
              </a:pathLst>
            </a:custGeom>
            <a:solidFill>
              <a:srgbClr val="456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475E"/>
                </a:solidFill>
              </a:endParaRPr>
            </a:p>
          </p:txBody>
        </p:sp>
        <p:sp>
          <p:nvSpPr>
            <p:cNvPr id="374" name="Google Shape;1902;p29">
              <a:extLst>
                <a:ext uri="{FF2B5EF4-FFF2-40B4-BE49-F238E27FC236}">
                  <a16:creationId xmlns:a16="http://schemas.microsoft.com/office/drawing/2014/main" id="{4B7F33FC-5B6B-0E74-679B-BE7714C47A87}"/>
                </a:ext>
              </a:extLst>
            </p:cNvPr>
            <p:cNvSpPr/>
            <p:nvPr/>
          </p:nvSpPr>
          <p:spPr>
            <a:xfrm>
              <a:off x="1382524" y="3535102"/>
              <a:ext cx="230474" cy="133431"/>
            </a:xfrm>
            <a:custGeom>
              <a:avLst/>
              <a:gdLst/>
              <a:ahLst/>
              <a:cxnLst/>
              <a:rect l="l" t="t" r="r" b="b"/>
              <a:pathLst>
                <a:path w="8538" h="4943" extrusionOk="0">
                  <a:moveTo>
                    <a:pt x="7001" y="882"/>
                  </a:moveTo>
                  <a:cubicBezTo>
                    <a:pt x="8525" y="1763"/>
                    <a:pt x="8537" y="3180"/>
                    <a:pt x="7025" y="4061"/>
                  </a:cubicBezTo>
                  <a:cubicBezTo>
                    <a:pt x="5513" y="4942"/>
                    <a:pt x="3060" y="4942"/>
                    <a:pt x="1536" y="4061"/>
                  </a:cubicBezTo>
                  <a:cubicBezTo>
                    <a:pt x="12" y="3180"/>
                    <a:pt x="0" y="1763"/>
                    <a:pt x="1513" y="882"/>
                  </a:cubicBezTo>
                  <a:cubicBezTo>
                    <a:pt x="3025" y="1"/>
                    <a:pt x="5489" y="13"/>
                    <a:pt x="7001" y="882"/>
                  </a:cubicBezTo>
                  <a:close/>
                </a:path>
              </a:pathLst>
            </a:custGeom>
            <a:solidFill>
              <a:srgbClr val="456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475E"/>
                </a:solidFill>
              </a:endParaRPr>
            </a:p>
          </p:txBody>
        </p:sp>
        <p:sp>
          <p:nvSpPr>
            <p:cNvPr id="375" name="Google Shape;1903;p29">
              <a:extLst>
                <a:ext uri="{FF2B5EF4-FFF2-40B4-BE49-F238E27FC236}">
                  <a16:creationId xmlns:a16="http://schemas.microsoft.com/office/drawing/2014/main" id="{42BEA2D7-6628-44FC-1FB9-894B6F95B187}"/>
                </a:ext>
              </a:extLst>
            </p:cNvPr>
            <p:cNvSpPr/>
            <p:nvPr/>
          </p:nvSpPr>
          <p:spPr>
            <a:xfrm>
              <a:off x="1409194" y="3555132"/>
              <a:ext cx="177107" cy="93372"/>
            </a:xfrm>
            <a:custGeom>
              <a:avLst/>
              <a:gdLst/>
              <a:ahLst/>
              <a:cxnLst/>
              <a:rect l="l" t="t" r="r" b="b"/>
              <a:pathLst>
                <a:path w="6561" h="3459" extrusionOk="0">
                  <a:moveTo>
                    <a:pt x="3275" y="0"/>
                  </a:moveTo>
                  <a:cubicBezTo>
                    <a:pt x="2513" y="0"/>
                    <a:pt x="1751" y="170"/>
                    <a:pt x="1167" y="509"/>
                  </a:cubicBezTo>
                  <a:cubicBezTo>
                    <a:pt x="1" y="1176"/>
                    <a:pt x="13" y="2271"/>
                    <a:pt x="1179" y="2950"/>
                  </a:cubicBezTo>
                  <a:cubicBezTo>
                    <a:pt x="1763" y="3289"/>
                    <a:pt x="2528" y="3459"/>
                    <a:pt x="3291" y="3459"/>
                  </a:cubicBezTo>
                  <a:cubicBezTo>
                    <a:pt x="4055" y="3459"/>
                    <a:pt x="4817" y="3289"/>
                    <a:pt x="5394" y="2950"/>
                  </a:cubicBezTo>
                  <a:cubicBezTo>
                    <a:pt x="6561" y="2271"/>
                    <a:pt x="6561" y="1188"/>
                    <a:pt x="5382" y="509"/>
                  </a:cubicBezTo>
                  <a:cubicBezTo>
                    <a:pt x="4799" y="170"/>
                    <a:pt x="4037" y="0"/>
                    <a:pt x="3275" y="0"/>
                  </a:cubicBezTo>
                  <a:close/>
                </a:path>
              </a:pathLst>
            </a:custGeom>
            <a:solidFill>
              <a:srgbClr val="A0F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475E"/>
                </a:solidFill>
              </a:endParaRPr>
            </a:p>
          </p:txBody>
        </p:sp>
        <p:sp>
          <p:nvSpPr>
            <p:cNvPr id="376" name="Google Shape;1904;p29">
              <a:extLst>
                <a:ext uri="{FF2B5EF4-FFF2-40B4-BE49-F238E27FC236}">
                  <a16:creationId xmlns:a16="http://schemas.microsoft.com/office/drawing/2014/main" id="{854606B3-4C80-FF21-AA03-CAE8568A7009}"/>
                </a:ext>
              </a:extLst>
            </p:cNvPr>
            <p:cNvSpPr/>
            <p:nvPr/>
          </p:nvSpPr>
          <p:spPr>
            <a:xfrm>
              <a:off x="1257488" y="3578833"/>
              <a:ext cx="480843" cy="296664"/>
            </a:xfrm>
            <a:custGeom>
              <a:avLst/>
              <a:gdLst/>
              <a:ahLst/>
              <a:cxnLst/>
              <a:rect l="l" t="t" r="r" b="b"/>
              <a:pathLst>
                <a:path w="17813" h="10990" extrusionOk="0">
                  <a:moveTo>
                    <a:pt x="17801" y="72"/>
                  </a:moveTo>
                  <a:lnTo>
                    <a:pt x="17800" y="374"/>
                  </a:lnTo>
                  <a:lnTo>
                    <a:pt x="17800" y="374"/>
                  </a:lnTo>
                  <a:cubicBezTo>
                    <a:pt x="17800" y="373"/>
                    <a:pt x="17801" y="371"/>
                    <a:pt x="17801" y="369"/>
                  </a:cubicBezTo>
                  <a:lnTo>
                    <a:pt x="17801" y="298"/>
                  </a:lnTo>
                  <a:cubicBezTo>
                    <a:pt x="17813" y="215"/>
                    <a:pt x="17813" y="131"/>
                    <a:pt x="17801" y="72"/>
                  </a:cubicBezTo>
                  <a:close/>
                  <a:moveTo>
                    <a:pt x="25" y="0"/>
                  </a:moveTo>
                  <a:lnTo>
                    <a:pt x="1" y="5810"/>
                  </a:lnTo>
                  <a:cubicBezTo>
                    <a:pt x="1" y="7132"/>
                    <a:pt x="870" y="8466"/>
                    <a:pt x="2632" y="9478"/>
                  </a:cubicBezTo>
                  <a:cubicBezTo>
                    <a:pt x="2846" y="9597"/>
                    <a:pt x="3061" y="9716"/>
                    <a:pt x="3287" y="9823"/>
                  </a:cubicBezTo>
                  <a:cubicBezTo>
                    <a:pt x="3358" y="9859"/>
                    <a:pt x="3430" y="9882"/>
                    <a:pt x="3513" y="9918"/>
                  </a:cubicBezTo>
                  <a:cubicBezTo>
                    <a:pt x="3644" y="9978"/>
                    <a:pt x="3775" y="10037"/>
                    <a:pt x="3918" y="10097"/>
                  </a:cubicBezTo>
                  <a:lnTo>
                    <a:pt x="3989" y="10120"/>
                  </a:lnTo>
                  <a:cubicBezTo>
                    <a:pt x="4037" y="10144"/>
                    <a:pt x="4097" y="10156"/>
                    <a:pt x="4144" y="10180"/>
                  </a:cubicBezTo>
                  <a:cubicBezTo>
                    <a:pt x="4323" y="10240"/>
                    <a:pt x="4501" y="10311"/>
                    <a:pt x="4680" y="10359"/>
                  </a:cubicBezTo>
                  <a:lnTo>
                    <a:pt x="4871" y="10418"/>
                  </a:lnTo>
                  <a:lnTo>
                    <a:pt x="4990" y="10466"/>
                  </a:lnTo>
                  <a:cubicBezTo>
                    <a:pt x="5073" y="10478"/>
                    <a:pt x="5144" y="10501"/>
                    <a:pt x="5228" y="10513"/>
                  </a:cubicBezTo>
                  <a:cubicBezTo>
                    <a:pt x="5406" y="10561"/>
                    <a:pt x="5585" y="10609"/>
                    <a:pt x="5775" y="10656"/>
                  </a:cubicBezTo>
                  <a:cubicBezTo>
                    <a:pt x="5823" y="10668"/>
                    <a:pt x="5871" y="10680"/>
                    <a:pt x="5930" y="10692"/>
                  </a:cubicBezTo>
                  <a:cubicBezTo>
                    <a:pt x="6002" y="10704"/>
                    <a:pt x="6073" y="10716"/>
                    <a:pt x="6145" y="10728"/>
                  </a:cubicBezTo>
                  <a:cubicBezTo>
                    <a:pt x="6299" y="10763"/>
                    <a:pt x="6454" y="10787"/>
                    <a:pt x="6621" y="10811"/>
                  </a:cubicBezTo>
                  <a:cubicBezTo>
                    <a:pt x="6680" y="10823"/>
                    <a:pt x="6740" y="10835"/>
                    <a:pt x="6811" y="10847"/>
                  </a:cubicBezTo>
                  <a:lnTo>
                    <a:pt x="7014" y="10871"/>
                  </a:lnTo>
                  <a:cubicBezTo>
                    <a:pt x="7168" y="10882"/>
                    <a:pt x="7311" y="10906"/>
                    <a:pt x="7466" y="10918"/>
                  </a:cubicBezTo>
                  <a:cubicBezTo>
                    <a:pt x="7538" y="10918"/>
                    <a:pt x="7609" y="10930"/>
                    <a:pt x="7680" y="10942"/>
                  </a:cubicBezTo>
                  <a:lnTo>
                    <a:pt x="7871" y="10954"/>
                  </a:lnTo>
                  <a:cubicBezTo>
                    <a:pt x="8026" y="10966"/>
                    <a:pt x="8169" y="10966"/>
                    <a:pt x="8323" y="10978"/>
                  </a:cubicBezTo>
                  <a:cubicBezTo>
                    <a:pt x="8395" y="10978"/>
                    <a:pt x="8466" y="10990"/>
                    <a:pt x="8550" y="10990"/>
                  </a:cubicBezTo>
                  <a:lnTo>
                    <a:pt x="9454" y="10990"/>
                  </a:lnTo>
                  <a:cubicBezTo>
                    <a:pt x="9502" y="10990"/>
                    <a:pt x="9550" y="10978"/>
                    <a:pt x="9609" y="10978"/>
                  </a:cubicBezTo>
                  <a:cubicBezTo>
                    <a:pt x="9812" y="10966"/>
                    <a:pt x="10014" y="10954"/>
                    <a:pt x="10205" y="10930"/>
                  </a:cubicBezTo>
                  <a:cubicBezTo>
                    <a:pt x="10288" y="10930"/>
                    <a:pt x="10371" y="10930"/>
                    <a:pt x="10443" y="10918"/>
                  </a:cubicBezTo>
                  <a:lnTo>
                    <a:pt x="10562" y="10906"/>
                  </a:lnTo>
                  <a:cubicBezTo>
                    <a:pt x="10621" y="10906"/>
                    <a:pt x="10681" y="10894"/>
                    <a:pt x="10740" y="10882"/>
                  </a:cubicBezTo>
                  <a:cubicBezTo>
                    <a:pt x="10955" y="10859"/>
                    <a:pt x="11157" y="10823"/>
                    <a:pt x="11359" y="10799"/>
                  </a:cubicBezTo>
                  <a:lnTo>
                    <a:pt x="11514" y="10775"/>
                  </a:lnTo>
                  <a:lnTo>
                    <a:pt x="11586" y="10763"/>
                  </a:lnTo>
                  <a:cubicBezTo>
                    <a:pt x="11681" y="10740"/>
                    <a:pt x="11776" y="10716"/>
                    <a:pt x="11871" y="10704"/>
                  </a:cubicBezTo>
                  <a:cubicBezTo>
                    <a:pt x="12038" y="10668"/>
                    <a:pt x="12205" y="10632"/>
                    <a:pt x="12360" y="10597"/>
                  </a:cubicBezTo>
                  <a:cubicBezTo>
                    <a:pt x="12479" y="10561"/>
                    <a:pt x="12598" y="10525"/>
                    <a:pt x="12717" y="10501"/>
                  </a:cubicBezTo>
                  <a:cubicBezTo>
                    <a:pt x="12860" y="10454"/>
                    <a:pt x="13014" y="10418"/>
                    <a:pt x="13169" y="10371"/>
                  </a:cubicBezTo>
                  <a:cubicBezTo>
                    <a:pt x="13205" y="10359"/>
                    <a:pt x="13241" y="10347"/>
                    <a:pt x="13264" y="10347"/>
                  </a:cubicBezTo>
                  <a:cubicBezTo>
                    <a:pt x="13455" y="10287"/>
                    <a:pt x="13634" y="10216"/>
                    <a:pt x="13812" y="10144"/>
                  </a:cubicBezTo>
                  <a:lnTo>
                    <a:pt x="13884" y="10120"/>
                  </a:lnTo>
                  <a:cubicBezTo>
                    <a:pt x="14086" y="10037"/>
                    <a:pt x="14276" y="9966"/>
                    <a:pt x="14455" y="9870"/>
                  </a:cubicBezTo>
                  <a:lnTo>
                    <a:pt x="14622" y="9799"/>
                  </a:lnTo>
                  <a:cubicBezTo>
                    <a:pt x="14824" y="9704"/>
                    <a:pt x="15027" y="9597"/>
                    <a:pt x="15217" y="9478"/>
                  </a:cubicBezTo>
                  <a:lnTo>
                    <a:pt x="15324" y="9418"/>
                  </a:lnTo>
                  <a:cubicBezTo>
                    <a:pt x="15491" y="9323"/>
                    <a:pt x="15634" y="9216"/>
                    <a:pt x="15777" y="9120"/>
                  </a:cubicBezTo>
                  <a:lnTo>
                    <a:pt x="15848" y="9073"/>
                  </a:lnTo>
                  <a:cubicBezTo>
                    <a:pt x="16015" y="8954"/>
                    <a:pt x="16170" y="8835"/>
                    <a:pt x="16312" y="8704"/>
                  </a:cubicBezTo>
                  <a:lnTo>
                    <a:pt x="16372" y="8644"/>
                  </a:lnTo>
                  <a:lnTo>
                    <a:pt x="16455" y="8585"/>
                  </a:lnTo>
                  <a:cubicBezTo>
                    <a:pt x="16562" y="8477"/>
                    <a:pt x="16670" y="8370"/>
                    <a:pt x="16777" y="8263"/>
                  </a:cubicBezTo>
                  <a:cubicBezTo>
                    <a:pt x="16789" y="8239"/>
                    <a:pt x="16813" y="8215"/>
                    <a:pt x="16836" y="8192"/>
                  </a:cubicBezTo>
                  <a:cubicBezTo>
                    <a:pt x="16896" y="8120"/>
                    <a:pt x="16955" y="8061"/>
                    <a:pt x="17003" y="7989"/>
                  </a:cubicBezTo>
                  <a:cubicBezTo>
                    <a:pt x="17134" y="7823"/>
                    <a:pt x="17253" y="7644"/>
                    <a:pt x="17360" y="7465"/>
                  </a:cubicBezTo>
                  <a:cubicBezTo>
                    <a:pt x="17444" y="7299"/>
                    <a:pt x="17527" y="7132"/>
                    <a:pt x="17586" y="6965"/>
                  </a:cubicBezTo>
                  <a:cubicBezTo>
                    <a:pt x="17658" y="6799"/>
                    <a:pt x="17705" y="6632"/>
                    <a:pt x="17741" y="6453"/>
                  </a:cubicBezTo>
                  <a:cubicBezTo>
                    <a:pt x="17741" y="6441"/>
                    <a:pt x="17741" y="6430"/>
                    <a:pt x="17753" y="6418"/>
                  </a:cubicBezTo>
                  <a:cubicBezTo>
                    <a:pt x="17741" y="6406"/>
                    <a:pt x="17741" y="6406"/>
                    <a:pt x="17753" y="6406"/>
                  </a:cubicBezTo>
                  <a:cubicBezTo>
                    <a:pt x="17765" y="6322"/>
                    <a:pt x="17777" y="6239"/>
                    <a:pt x="17777" y="6168"/>
                  </a:cubicBezTo>
                  <a:lnTo>
                    <a:pt x="17777" y="6060"/>
                  </a:lnTo>
                  <a:cubicBezTo>
                    <a:pt x="17777" y="6037"/>
                    <a:pt x="17777" y="5989"/>
                    <a:pt x="17789" y="5953"/>
                  </a:cubicBezTo>
                  <a:cubicBezTo>
                    <a:pt x="17801" y="5906"/>
                    <a:pt x="17789" y="5894"/>
                    <a:pt x="17789" y="5870"/>
                  </a:cubicBezTo>
                  <a:lnTo>
                    <a:pt x="17800" y="374"/>
                  </a:lnTo>
                  <a:lnTo>
                    <a:pt x="17800" y="374"/>
                  </a:lnTo>
                  <a:cubicBezTo>
                    <a:pt x="17776" y="563"/>
                    <a:pt x="17741" y="752"/>
                    <a:pt x="17682" y="941"/>
                  </a:cubicBezTo>
                  <a:lnTo>
                    <a:pt x="17670" y="977"/>
                  </a:lnTo>
                  <a:cubicBezTo>
                    <a:pt x="17646" y="1060"/>
                    <a:pt x="17610" y="1143"/>
                    <a:pt x="17575" y="1238"/>
                  </a:cubicBezTo>
                  <a:lnTo>
                    <a:pt x="17563" y="1262"/>
                  </a:lnTo>
                  <a:cubicBezTo>
                    <a:pt x="17384" y="1679"/>
                    <a:pt x="17146" y="2048"/>
                    <a:pt x="16848" y="2381"/>
                  </a:cubicBezTo>
                  <a:cubicBezTo>
                    <a:pt x="16824" y="2405"/>
                    <a:pt x="16813" y="2429"/>
                    <a:pt x="16789" y="2453"/>
                  </a:cubicBezTo>
                  <a:cubicBezTo>
                    <a:pt x="16658" y="2596"/>
                    <a:pt x="16527" y="2727"/>
                    <a:pt x="16384" y="2846"/>
                  </a:cubicBezTo>
                  <a:lnTo>
                    <a:pt x="16324" y="2905"/>
                  </a:lnTo>
                  <a:cubicBezTo>
                    <a:pt x="16181" y="3024"/>
                    <a:pt x="16027" y="3143"/>
                    <a:pt x="15860" y="3263"/>
                  </a:cubicBezTo>
                  <a:lnTo>
                    <a:pt x="15789" y="3310"/>
                  </a:lnTo>
                  <a:cubicBezTo>
                    <a:pt x="15622" y="3441"/>
                    <a:pt x="15431" y="3560"/>
                    <a:pt x="15229" y="3679"/>
                  </a:cubicBezTo>
                  <a:cubicBezTo>
                    <a:pt x="15027" y="3798"/>
                    <a:pt x="14836" y="3894"/>
                    <a:pt x="14634" y="3989"/>
                  </a:cubicBezTo>
                  <a:lnTo>
                    <a:pt x="14467" y="4072"/>
                  </a:lnTo>
                  <a:cubicBezTo>
                    <a:pt x="14288" y="4155"/>
                    <a:pt x="14098" y="4239"/>
                    <a:pt x="13895" y="4310"/>
                  </a:cubicBezTo>
                  <a:lnTo>
                    <a:pt x="13824" y="4346"/>
                  </a:lnTo>
                  <a:cubicBezTo>
                    <a:pt x="13622" y="4429"/>
                    <a:pt x="13407" y="4489"/>
                    <a:pt x="13181" y="4560"/>
                  </a:cubicBezTo>
                  <a:cubicBezTo>
                    <a:pt x="13038" y="4608"/>
                    <a:pt x="12883" y="4656"/>
                    <a:pt x="12729" y="4691"/>
                  </a:cubicBezTo>
                  <a:cubicBezTo>
                    <a:pt x="12610" y="4727"/>
                    <a:pt x="12491" y="4763"/>
                    <a:pt x="12371" y="4786"/>
                  </a:cubicBezTo>
                  <a:cubicBezTo>
                    <a:pt x="12217" y="4834"/>
                    <a:pt x="12050" y="4858"/>
                    <a:pt x="11883" y="4894"/>
                  </a:cubicBezTo>
                  <a:cubicBezTo>
                    <a:pt x="11764" y="4917"/>
                    <a:pt x="11645" y="4953"/>
                    <a:pt x="11526" y="4965"/>
                  </a:cubicBezTo>
                  <a:lnTo>
                    <a:pt x="11371" y="4989"/>
                  </a:lnTo>
                  <a:cubicBezTo>
                    <a:pt x="11169" y="5025"/>
                    <a:pt x="10967" y="5060"/>
                    <a:pt x="10752" y="5084"/>
                  </a:cubicBezTo>
                  <a:lnTo>
                    <a:pt x="10574" y="5096"/>
                  </a:lnTo>
                  <a:cubicBezTo>
                    <a:pt x="10455" y="5120"/>
                    <a:pt x="10336" y="5120"/>
                    <a:pt x="10216" y="5132"/>
                  </a:cubicBezTo>
                  <a:cubicBezTo>
                    <a:pt x="10014" y="5144"/>
                    <a:pt x="9812" y="5167"/>
                    <a:pt x="9621" y="5167"/>
                  </a:cubicBezTo>
                  <a:cubicBezTo>
                    <a:pt x="9490" y="5167"/>
                    <a:pt x="9359" y="5179"/>
                    <a:pt x="9240" y="5179"/>
                  </a:cubicBezTo>
                  <a:lnTo>
                    <a:pt x="8752" y="5179"/>
                  </a:lnTo>
                  <a:cubicBezTo>
                    <a:pt x="8609" y="5179"/>
                    <a:pt x="8478" y="5179"/>
                    <a:pt x="8335" y="5167"/>
                  </a:cubicBezTo>
                  <a:cubicBezTo>
                    <a:pt x="8204" y="5156"/>
                    <a:pt x="8038" y="5156"/>
                    <a:pt x="7895" y="5144"/>
                  </a:cubicBezTo>
                  <a:cubicBezTo>
                    <a:pt x="7740" y="5132"/>
                    <a:pt x="7621" y="5120"/>
                    <a:pt x="7478" y="5108"/>
                  </a:cubicBezTo>
                  <a:cubicBezTo>
                    <a:pt x="7347" y="5096"/>
                    <a:pt x="7180" y="5084"/>
                    <a:pt x="7037" y="5060"/>
                  </a:cubicBezTo>
                  <a:cubicBezTo>
                    <a:pt x="6883" y="5048"/>
                    <a:pt x="6764" y="5025"/>
                    <a:pt x="6633" y="5001"/>
                  </a:cubicBezTo>
                  <a:cubicBezTo>
                    <a:pt x="6478" y="4977"/>
                    <a:pt x="6323" y="4953"/>
                    <a:pt x="6168" y="4929"/>
                  </a:cubicBezTo>
                  <a:cubicBezTo>
                    <a:pt x="6037" y="4906"/>
                    <a:pt x="5918" y="4870"/>
                    <a:pt x="5799" y="4846"/>
                  </a:cubicBezTo>
                  <a:cubicBezTo>
                    <a:pt x="5609" y="4810"/>
                    <a:pt x="5418" y="4763"/>
                    <a:pt x="5240" y="4715"/>
                  </a:cubicBezTo>
                  <a:cubicBezTo>
                    <a:pt x="5121" y="4679"/>
                    <a:pt x="5002" y="4656"/>
                    <a:pt x="4882" y="4620"/>
                  </a:cubicBezTo>
                  <a:cubicBezTo>
                    <a:pt x="4823" y="4596"/>
                    <a:pt x="4763" y="4584"/>
                    <a:pt x="4692" y="4560"/>
                  </a:cubicBezTo>
                  <a:cubicBezTo>
                    <a:pt x="4513" y="4501"/>
                    <a:pt x="4335" y="4441"/>
                    <a:pt x="4156" y="4370"/>
                  </a:cubicBezTo>
                  <a:lnTo>
                    <a:pt x="4001" y="4322"/>
                  </a:lnTo>
                  <a:cubicBezTo>
                    <a:pt x="3847" y="4251"/>
                    <a:pt x="3692" y="4191"/>
                    <a:pt x="3537" y="4120"/>
                  </a:cubicBezTo>
                  <a:cubicBezTo>
                    <a:pt x="3454" y="4084"/>
                    <a:pt x="3382" y="4048"/>
                    <a:pt x="3299" y="4013"/>
                  </a:cubicBezTo>
                  <a:cubicBezTo>
                    <a:pt x="3073" y="3905"/>
                    <a:pt x="2858" y="3798"/>
                    <a:pt x="2644" y="3679"/>
                  </a:cubicBezTo>
                  <a:cubicBezTo>
                    <a:pt x="1549" y="3036"/>
                    <a:pt x="799" y="2286"/>
                    <a:pt x="382" y="1477"/>
                  </a:cubicBezTo>
                  <a:cubicBezTo>
                    <a:pt x="144" y="1024"/>
                    <a:pt x="25" y="512"/>
                    <a:pt x="25" y="0"/>
                  </a:cubicBezTo>
                  <a:close/>
                </a:path>
              </a:pathLst>
            </a:custGeom>
            <a:gradFill>
              <a:gsLst>
                <a:gs pos="51000">
                  <a:schemeClr val="bg1">
                    <a:lumMod val="50000"/>
                  </a:schemeClr>
                </a:gs>
                <a:gs pos="100000">
                  <a:schemeClr val="bg1">
                    <a:lumMod val="7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475E"/>
                </a:solidFill>
              </a:endParaRPr>
            </a:p>
          </p:txBody>
        </p:sp>
        <p:sp>
          <p:nvSpPr>
            <p:cNvPr id="377" name="Google Shape;1905;p29">
              <a:extLst>
                <a:ext uri="{FF2B5EF4-FFF2-40B4-BE49-F238E27FC236}">
                  <a16:creationId xmlns:a16="http://schemas.microsoft.com/office/drawing/2014/main" id="{49D988F7-574E-14C2-532D-3F4C68070901}"/>
                </a:ext>
              </a:extLst>
            </p:cNvPr>
            <p:cNvSpPr/>
            <p:nvPr/>
          </p:nvSpPr>
          <p:spPr>
            <a:xfrm>
              <a:off x="1233706" y="3426802"/>
              <a:ext cx="528407" cy="305680"/>
            </a:xfrm>
            <a:custGeom>
              <a:avLst/>
              <a:gdLst/>
              <a:ahLst/>
              <a:cxnLst/>
              <a:rect l="l" t="t" r="r" b="b"/>
              <a:pathLst>
                <a:path w="19575" h="11324" extrusionOk="0">
                  <a:moveTo>
                    <a:pt x="16062" y="2013"/>
                  </a:moveTo>
                  <a:cubicBezTo>
                    <a:pt x="19563" y="4025"/>
                    <a:pt x="19575" y="7299"/>
                    <a:pt x="16110" y="9299"/>
                  </a:cubicBezTo>
                  <a:cubicBezTo>
                    <a:pt x="12633" y="11311"/>
                    <a:pt x="7002" y="11323"/>
                    <a:pt x="3501" y="9299"/>
                  </a:cubicBezTo>
                  <a:cubicBezTo>
                    <a:pt x="13" y="7287"/>
                    <a:pt x="1" y="4025"/>
                    <a:pt x="3466" y="2013"/>
                  </a:cubicBezTo>
                  <a:cubicBezTo>
                    <a:pt x="6930" y="1"/>
                    <a:pt x="12586" y="1"/>
                    <a:pt x="16062" y="201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475E"/>
                </a:solidFill>
              </a:endParaRPr>
            </a:p>
          </p:txBody>
        </p:sp>
        <p:sp>
          <p:nvSpPr>
            <p:cNvPr id="378" name="Google Shape;1906;p29">
              <a:extLst>
                <a:ext uri="{FF2B5EF4-FFF2-40B4-BE49-F238E27FC236}">
                  <a16:creationId xmlns:a16="http://schemas.microsoft.com/office/drawing/2014/main" id="{A8C8CBAA-40BF-6B5E-C235-028B33A2F7DE}"/>
                </a:ext>
              </a:extLst>
            </p:cNvPr>
            <p:cNvSpPr/>
            <p:nvPr/>
          </p:nvSpPr>
          <p:spPr>
            <a:xfrm>
              <a:off x="1403093" y="3524817"/>
              <a:ext cx="189660" cy="109622"/>
            </a:xfrm>
            <a:custGeom>
              <a:avLst/>
              <a:gdLst/>
              <a:ahLst/>
              <a:cxnLst/>
              <a:rect l="l" t="t" r="r" b="b"/>
              <a:pathLst>
                <a:path w="7026" h="4061" extrusionOk="0">
                  <a:moveTo>
                    <a:pt x="5763" y="715"/>
                  </a:moveTo>
                  <a:cubicBezTo>
                    <a:pt x="7025" y="1442"/>
                    <a:pt x="7025" y="2620"/>
                    <a:pt x="5775" y="3335"/>
                  </a:cubicBezTo>
                  <a:cubicBezTo>
                    <a:pt x="4537" y="4061"/>
                    <a:pt x="2501" y="4061"/>
                    <a:pt x="1251" y="3335"/>
                  </a:cubicBezTo>
                  <a:cubicBezTo>
                    <a:pt x="0" y="2620"/>
                    <a:pt x="0" y="1442"/>
                    <a:pt x="1239" y="715"/>
                  </a:cubicBezTo>
                  <a:cubicBezTo>
                    <a:pt x="2489" y="1"/>
                    <a:pt x="4525" y="1"/>
                    <a:pt x="5763" y="715"/>
                  </a:cubicBezTo>
                  <a:close/>
                </a:path>
              </a:pathLst>
            </a:custGeom>
            <a:solidFill>
              <a:srgbClr val="456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475E"/>
                </a:solidFill>
              </a:endParaRPr>
            </a:p>
          </p:txBody>
        </p:sp>
        <p:sp>
          <p:nvSpPr>
            <p:cNvPr id="379" name="Google Shape;1907;p29">
              <a:extLst>
                <a:ext uri="{FF2B5EF4-FFF2-40B4-BE49-F238E27FC236}">
                  <a16:creationId xmlns:a16="http://schemas.microsoft.com/office/drawing/2014/main" id="{110875C5-1E52-6DC5-AB28-ECC67BA5C970}"/>
                </a:ext>
              </a:extLst>
            </p:cNvPr>
            <p:cNvSpPr/>
            <p:nvPr/>
          </p:nvSpPr>
          <p:spPr>
            <a:xfrm>
              <a:off x="1296062" y="3379887"/>
              <a:ext cx="403695" cy="249100"/>
            </a:xfrm>
            <a:custGeom>
              <a:avLst/>
              <a:gdLst/>
              <a:ahLst/>
              <a:cxnLst/>
              <a:rect l="l" t="t" r="r" b="b"/>
              <a:pathLst>
                <a:path w="14955" h="9228" extrusionOk="0">
                  <a:moveTo>
                    <a:pt x="14955" y="72"/>
                  </a:moveTo>
                  <a:lnTo>
                    <a:pt x="14955" y="91"/>
                  </a:lnTo>
                  <a:lnTo>
                    <a:pt x="14955" y="91"/>
                  </a:lnTo>
                  <a:cubicBezTo>
                    <a:pt x="14955" y="84"/>
                    <a:pt x="14955" y="77"/>
                    <a:pt x="14955" y="72"/>
                  </a:cubicBezTo>
                  <a:close/>
                  <a:moveTo>
                    <a:pt x="13" y="0"/>
                  </a:moveTo>
                  <a:lnTo>
                    <a:pt x="1" y="4882"/>
                  </a:lnTo>
                  <a:cubicBezTo>
                    <a:pt x="1" y="6001"/>
                    <a:pt x="727" y="7120"/>
                    <a:pt x="2203" y="7966"/>
                  </a:cubicBezTo>
                  <a:cubicBezTo>
                    <a:pt x="2382" y="8073"/>
                    <a:pt x="2560" y="8168"/>
                    <a:pt x="2751" y="8251"/>
                  </a:cubicBezTo>
                  <a:cubicBezTo>
                    <a:pt x="2822" y="8287"/>
                    <a:pt x="2882" y="8311"/>
                    <a:pt x="2941" y="8335"/>
                  </a:cubicBezTo>
                  <a:cubicBezTo>
                    <a:pt x="3061" y="8394"/>
                    <a:pt x="3168" y="8442"/>
                    <a:pt x="3287" y="8489"/>
                  </a:cubicBezTo>
                  <a:lnTo>
                    <a:pt x="3346" y="8513"/>
                  </a:lnTo>
                  <a:lnTo>
                    <a:pt x="3477" y="8561"/>
                  </a:lnTo>
                  <a:cubicBezTo>
                    <a:pt x="3620" y="8608"/>
                    <a:pt x="3775" y="8668"/>
                    <a:pt x="3930" y="8704"/>
                  </a:cubicBezTo>
                  <a:lnTo>
                    <a:pt x="4084" y="8751"/>
                  </a:lnTo>
                  <a:lnTo>
                    <a:pt x="4192" y="8787"/>
                  </a:lnTo>
                  <a:cubicBezTo>
                    <a:pt x="4251" y="8811"/>
                    <a:pt x="4323" y="8823"/>
                    <a:pt x="4382" y="8835"/>
                  </a:cubicBezTo>
                  <a:cubicBezTo>
                    <a:pt x="4537" y="8870"/>
                    <a:pt x="4692" y="8918"/>
                    <a:pt x="4846" y="8954"/>
                  </a:cubicBezTo>
                  <a:cubicBezTo>
                    <a:pt x="4894" y="8954"/>
                    <a:pt x="4930" y="8966"/>
                    <a:pt x="4977" y="8978"/>
                  </a:cubicBezTo>
                  <a:lnTo>
                    <a:pt x="5156" y="9013"/>
                  </a:lnTo>
                  <a:cubicBezTo>
                    <a:pt x="5287" y="9037"/>
                    <a:pt x="5418" y="9061"/>
                    <a:pt x="5561" y="9085"/>
                  </a:cubicBezTo>
                  <a:cubicBezTo>
                    <a:pt x="5608" y="9085"/>
                    <a:pt x="5656" y="9097"/>
                    <a:pt x="5716" y="9109"/>
                  </a:cubicBezTo>
                  <a:cubicBezTo>
                    <a:pt x="5775" y="9120"/>
                    <a:pt x="5835" y="9120"/>
                    <a:pt x="5894" y="9132"/>
                  </a:cubicBezTo>
                  <a:cubicBezTo>
                    <a:pt x="6013" y="9144"/>
                    <a:pt x="6144" y="9156"/>
                    <a:pt x="6263" y="9168"/>
                  </a:cubicBezTo>
                  <a:cubicBezTo>
                    <a:pt x="6323" y="9168"/>
                    <a:pt x="6382" y="9192"/>
                    <a:pt x="6442" y="9192"/>
                  </a:cubicBezTo>
                  <a:lnTo>
                    <a:pt x="6609" y="9204"/>
                  </a:lnTo>
                  <a:cubicBezTo>
                    <a:pt x="6740" y="9204"/>
                    <a:pt x="6859" y="9216"/>
                    <a:pt x="6990" y="9216"/>
                  </a:cubicBezTo>
                  <a:lnTo>
                    <a:pt x="7180" y="9228"/>
                  </a:lnTo>
                  <a:lnTo>
                    <a:pt x="8061" y="9228"/>
                  </a:lnTo>
                  <a:cubicBezTo>
                    <a:pt x="8228" y="9228"/>
                    <a:pt x="8395" y="9204"/>
                    <a:pt x="8561" y="9192"/>
                  </a:cubicBezTo>
                  <a:cubicBezTo>
                    <a:pt x="8633" y="9192"/>
                    <a:pt x="8704" y="9192"/>
                    <a:pt x="8776" y="9180"/>
                  </a:cubicBezTo>
                  <a:lnTo>
                    <a:pt x="8871" y="9168"/>
                  </a:lnTo>
                  <a:lnTo>
                    <a:pt x="9014" y="9156"/>
                  </a:lnTo>
                  <a:cubicBezTo>
                    <a:pt x="9192" y="9132"/>
                    <a:pt x="9359" y="9109"/>
                    <a:pt x="9538" y="9073"/>
                  </a:cubicBezTo>
                  <a:lnTo>
                    <a:pt x="9657" y="9061"/>
                  </a:lnTo>
                  <a:lnTo>
                    <a:pt x="9728" y="9049"/>
                  </a:lnTo>
                  <a:cubicBezTo>
                    <a:pt x="9799" y="9037"/>
                    <a:pt x="9883" y="9013"/>
                    <a:pt x="9966" y="9001"/>
                  </a:cubicBezTo>
                  <a:cubicBezTo>
                    <a:pt x="10097" y="8966"/>
                    <a:pt x="10240" y="8942"/>
                    <a:pt x="10383" y="8906"/>
                  </a:cubicBezTo>
                  <a:cubicBezTo>
                    <a:pt x="10478" y="8882"/>
                    <a:pt x="10573" y="8858"/>
                    <a:pt x="10681" y="8823"/>
                  </a:cubicBezTo>
                  <a:cubicBezTo>
                    <a:pt x="10800" y="8799"/>
                    <a:pt x="10931" y="8763"/>
                    <a:pt x="11062" y="8716"/>
                  </a:cubicBezTo>
                  <a:lnTo>
                    <a:pt x="11145" y="8692"/>
                  </a:lnTo>
                  <a:cubicBezTo>
                    <a:pt x="11300" y="8644"/>
                    <a:pt x="11454" y="8597"/>
                    <a:pt x="11597" y="8537"/>
                  </a:cubicBezTo>
                  <a:cubicBezTo>
                    <a:pt x="11621" y="8525"/>
                    <a:pt x="11645" y="8513"/>
                    <a:pt x="11669" y="8513"/>
                  </a:cubicBezTo>
                  <a:cubicBezTo>
                    <a:pt x="11824" y="8442"/>
                    <a:pt x="11990" y="8370"/>
                    <a:pt x="12145" y="8299"/>
                  </a:cubicBezTo>
                  <a:lnTo>
                    <a:pt x="12276" y="8239"/>
                  </a:lnTo>
                  <a:cubicBezTo>
                    <a:pt x="12455" y="8156"/>
                    <a:pt x="12621" y="8073"/>
                    <a:pt x="12788" y="7977"/>
                  </a:cubicBezTo>
                  <a:lnTo>
                    <a:pt x="12871" y="7918"/>
                  </a:lnTo>
                  <a:cubicBezTo>
                    <a:pt x="13014" y="7835"/>
                    <a:pt x="13133" y="7751"/>
                    <a:pt x="13252" y="7668"/>
                  </a:cubicBezTo>
                  <a:lnTo>
                    <a:pt x="13312" y="7632"/>
                  </a:lnTo>
                  <a:cubicBezTo>
                    <a:pt x="13455" y="7525"/>
                    <a:pt x="13586" y="7430"/>
                    <a:pt x="13705" y="7334"/>
                  </a:cubicBezTo>
                  <a:lnTo>
                    <a:pt x="13752" y="7287"/>
                  </a:lnTo>
                  <a:cubicBezTo>
                    <a:pt x="13776" y="7263"/>
                    <a:pt x="13800" y="7239"/>
                    <a:pt x="13824" y="7227"/>
                  </a:cubicBezTo>
                  <a:cubicBezTo>
                    <a:pt x="13919" y="7132"/>
                    <a:pt x="14002" y="7049"/>
                    <a:pt x="14086" y="6953"/>
                  </a:cubicBezTo>
                  <a:lnTo>
                    <a:pt x="14145" y="6894"/>
                  </a:lnTo>
                  <a:cubicBezTo>
                    <a:pt x="14193" y="6834"/>
                    <a:pt x="14241" y="6787"/>
                    <a:pt x="14288" y="6727"/>
                  </a:cubicBezTo>
                  <a:cubicBezTo>
                    <a:pt x="14395" y="6584"/>
                    <a:pt x="14502" y="6442"/>
                    <a:pt x="14586" y="6275"/>
                  </a:cubicBezTo>
                  <a:cubicBezTo>
                    <a:pt x="14669" y="6144"/>
                    <a:pt x="14729" y="6001"/>
                    <a:pt x="14788" y="5858"/>
                  </a:cubicBezTo>
                  <a:cubicBezTo>
                    <a:pt x="14836" y="5715"/>
                    <a:pt x="14872" y="5572"/>
                    <a:pt x="14907" y="5429"/>
                  </a:cubicBezTo>
                  <a:cubicBezTo>
                    <a:pt x="14907" y="5418"/>
                    <a:pt x="14907" y="5406"/>
                    <a:pt x="14907" y="5394"/>
                  </a:cubicBezTo>
                  <a:cubicBezTo>
                    <a:pt x="14919" y="5322"/>
                    <a:pt x="14931" y="5263"/>
                    <a:pt x="14931" y="5191"/>
                  </a:cubicBezTo>
                  <a:lnTo>
                    <a:pt x="14931" y="5108"/>
                  </a:lnTo>
                  <a:cubicBezTo>
                    <a:pt x="14931" y="5084"/>
                    <a:pt x="14931" y="5048"/>
                    <a:pt x="14943" y="5013"/>
                  </a:cubicBezTo>
                  <a:cubicBezTo>
                    <a:pt x="14943" y="4977"/>
                    <a:pt x="14943" y="4965"/>
                    <a:pt x="14943" y="4941"/>
                  </a:cubicBezTo>
                  <a:lnTo>
                    <a:pt x="14955" y="91"/>
                  </a:lnTo>
                  <a:lnTo>
                    <a:pt x="14955" y="91"/>
                  </a:lnTo>
                  <a:cubicBezTo>
                    <a:pt x="14955" y="130"/>
                    <a:pt x="14953" y="190"/>
                    <a:pt x="14943" y="250"/>
                  </a:cubicBezTo>
                  <a:lnTo>
                    <a:pt x="14943" y="310"/>
                  </a:lnTo>
                  <a:cubicBezTo>
                    <a:pt x="14931" y="476"/>
                    <a:pt x="14895" y="643"/>
                    <a:pt x="14848" y="798"/>
                  </a:cubicBezTo>
                  <a:cubicBezTo>
                    <a:pt x="14848" y="798"/>
                    <a:pt x="14848" y="810"/>
                    <a:pt x="14848" y="822"/>
                  </a:cubicBezTo>
                  <a:cubicBezTo>
                    <a:pt x="14824" y="893"/>
                    <a:pt x="14800" y="965"/>
                    <a:pt x="14764" y="1036"/>
                  </a:cubicBezTo>
                  <a:lnTo>
                    <a:pt x="14752" y="1060"/>
                  </a:lnTo>
                  <a:cubicBezTo>
                    <a:pt x="14610" y="1405"/>
                    <a:pt x="14395" y="1727"/>
                    <a:pt x="14145" y="2012"/>
                  </a:cubicBezTo>
                  <a:cubicBezTo>
                    <a:pt x="14133" y="2024"/>
                    <a:pt x="14121" y="2048"/>
                    <a:pt x="14098" y="2060"/>
                  </a:cubicBezTo>
                  <a:cubicBezTo>
                    <a:pt x="13990" y="2179"/>
                    <a:pt x="13883" y="2286"/>
                    <a:pt x="13764" y="2393"/>
                  </a:cubicBezTo>
                  <a:lnTo>
                    <a:pt x="13717" y="2441"/>
                  </a:lnTo>
                  <a:cubicBezTo>
                    <a:pt x="13598" y="2548"/>
                    <a:pt x="13467" y="2643"/>
                    <a:pt x="13324" y="2739"/>
                  </a:cubicBezTo>
                  <a:lnTo>
                    <a:pt x="13264" y="2786"/>
                  </a:lnTo>
                  <a:cubicBezTo>
                    <a:pt x="13121" y="2893"/>
                    <a:pt x="12967" y="2989"/>
                    <a:pt x="12800" y="3084"/>
                  </a:cubicBezTo>
                  <a:cubicBezTo>
                    <a:pt x="12621" y="3179"/>
                    <a:pt x="12466" y="3263"/>
                    <a:pt x="12288" y="3346"/>
                  </a:cubicBezTo>
                  <a:lnTo>
                    <a:pt x="12157" y="3417"/>
                  </a:lnTo>
                  <a:cubicBezTo>
                    <a:pt x="11990" y="3489"/>
                    <a:pt x="11835" y="3560"/>
                    <a:pt x="11669" y="3620"/>
                  </a:cubicBezTo>
                  <a:lnTo>
                    <a:pt x="11609" y="3644"/>
                  </a:lnTo>
                  <a:cubicBezTo>
                    <a:pt x="11431" y="3715"/>
                    <a:pt x="11252" y="3775"/>
                    <a:pt x="11073" y="3822"/>
                  </a:cubicBezTo>
                  <a:cubicBezTo>
                    <a:pt x="10942" y="3870"/>
                    <a:pt x="10812" y="3905"/>
                    <a:pt x="10681" y="3941"/>
                  </a:cubicBezTo>
                  <a:cubicBezTo>
                    <a:pt x="10585" y="3965"/>
                    <a:pt x="10490" y="3989"/>
                    <a:pt x="10383" y="4013"/>
                  </a:cubicBezTo>
                  <a:cubicBezTo>
                    <a:pt x="10252" y="4048"/>
                    <a:pt x="10109" y="4072"/>
                    <a:pt x="9978" y="4108"/>
                  </a:cubicBezTo>
                  <a:cubicBezTo>
                    <a:pt x="9871" y="4132"/>
                    <a:pt x="9776" y="4144"/>
                    <a:pt x="9680" y="4167"/>
                  </a:cubicBezTo>
                  <a:lnTo>
                    <a:pt x="9549" y="4191"/>
                  </a:lnTo>
                  <a:cubicBezTo>
                    <a:pt x="9383" y="4215"/>
                    <a:pt x="9204" y="4239"/>
                    <a:pt x="9037" y="4263"/>
                  </a:cubicBezTo>
                  <a:lnTo>
                    <a:pt x="8883" y="4275"/>
                  </a:lnTo>
                  <a:cubicBezTo>
                    <a:pt x="8787" y="4286"/>
                    <a:pt x="8680" y="4298"/>
                    <a:pt x="8585" y="4298"/>
                  </a:cubicBezTo>
                  <a:cubicBezTo>
                    <a:pt x="8418" y="4322"/>
                    <a:pt x="8252" y="4334"/>
                    <a:pt x="8085" y="4334"/>
                  </a:cubicBezTo>
                  <a:cubicBezTo>
                    <a:pt x="7978" y="4334"/>
                    <a:pt x="7859" y="4334"/>
                    <a:pt x="7752" y="4346"/>
                  </a:cubicBezTo>
                  <a:lnTo>
                    <a:pt x="7347" y="4346"/>
                  </a:lnTo>
                  <a:cubicBezTo>
                    <a:pt x="7228" y="4346"/>
                    <a:pt x="7121" y="4346"/>
                    <a:pt x="7002" y="4334"/>
                  </a:cubicBezTo>
                  <a:cubicBezTo>
                    <a:pt x="6894" y="4322"/>
                    <a:pt x="6751" y="4322"/>
                    <a:pt x="6621" y="4322"/>
                  </a:cubicBezTo>
                  <a:cubicBezTo>
                    <a:pt x="6501" y="4310"/>
                    <a:pt x="6394" y="4298"/>
                    <a:pt x="6275" y="4286"/>
                  </a:cubicBezTo>
                  <a:cubicBezTo>
                    <a:pt x="6168" y="4275"/>
                    <a:pt x="6025" y="4263"/>
                    <a:pt x="5906" y="4251"/>
                  </a:cubicBezTo>
                  <a:cubicBezTo>
                    <a:pt x="5787" y="4227"/>
                    <a:pt x="5680" y="4215"/>
                    <a:pt x="5573" y="4203"/>
                  </a:cubicBezTo>
                  <a:cubicBezTo>
                    <a:pt x="5454" y="4179"/>
                    <a:pt x="5311" y="4156"/>
                    <a:pt x="5180" y="4132"/>
                  </a:cubicBezTo>
                  <a:cubicBezTo>
                    <a:pt x="5073" y="4108"/>
                    <a:pt x="4966" y="4084"/>
                    <a:pt x="4858" y="4072"/>
                  </a:cubicBezTo>
                  <a:cubicBezTo>
                    <a:pt x="4716" y="4036"/>
                    <a:pt x="4549" y="3989"/>
                    <a:pt x="4394" y="3953"/>
                  </a:cubicBezTo>
                  <a:cubicBezTo>
                    <a:pt x="4299" y="3929"/>
                    <a:pt x="4204" y="3905"/>
                    <a:pt x="4096" y="3870"/>
                  </a:cubicBezTo>
                  <a:lnTo>
                    <a:pt x="3942" y="3822"/>
                  </a:lnTo>
                  <a:cubicBezTo>
                    <a:pt x="3799" y="3775"/>
                    <a:pt x="3644" y="3727"/>
                    <a:pt x="3489" y="3679"/>
                  </a:cubicBezTo>
                  <a:lnTo>
                    <a:pt x="3358" y="3632"/>
                  </a:lnTo>
                  <a:cubicBezTo>
                    <a:pt x="3227" y="3572"/>
                    <a:pt x="3096" y="3513"/>
                    <a:pt x="2965" y="3465"/>
                  </a:cubicBezTo>
                  <a:cubicBezTo>
                    <a:pt x="2894" y="3429"/>
                    <a:pt x="2834" y="3405"/>
                    <a:pt x="2763" y="3382"/>
                  </a:cubicBezTo>
                  <a:cubicBezTo>
                    <a:pt x="2584" y="3286"/>
                    <a:pt x="2394" y="3191"/>
                    <a:pt x="2215" y="3096"/>
                  </a:cubicBezTo>
                  <a:cubicBezTo>
                    <a:pt x="1298" y="2560"/>
                    <a:pt x="667" y="1917"/>
                    <a:pt x="322" y="1250"/>
                  </a:cubicBezTo>
                  <a:cubicBezTo>
                    <a:pt x="120" y="869"/>
                    <a:pt x="13" y="441"/>
                    <a:pt x="13" y="0"/>
                  </a:cubicBezTo>
                  <a:close/>
                </a:path>
              </a:pathLst>
            </a:custGeom>
            <a:solidFill>
              <a:srgbClr val="A0F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475E"/>
                </a:solidFill>
              </a:endParaRPr>
            </a:p>
          </p:txBody>
        </p:sp>
        <p:sp>
          <p:nvSpPr>
            <p:cNvPr id="380" name="Google Shape;1908;p29">
              <a:extLst>
                <a:ext uri="{FF2B5EF4-FFF2-40B4-BE49-F238E27FC236}">
                  <a16:creationId xmlns:a16="http://schemas.microsoft.com/office/drawing/2014/main" id="{97FBB5ED-C4BB-C91F-6131-9AA05C5AED9D}"/>
                </a:ext>
              </a:extLst>
            </p:cNvPr>
            <p:cNvSpPr/>
            <p:nvPr/>
          </p:nvSpPr>
          <p:spPr>
            <a:xfrm>
              <a:off x="1276140" y="3251962"/>
              <a:ext cx="443565" cy="256821"/>
            </a:xfrm>
            <a:custGeom>
              <a:avLst/>
              <a:gdLst/>
              <a:ahLst/>
              <a:cxnLst/>
              <a:rect l="l" t="t" r="r" b="b"/>
              <a:pathLst>
                <a:path w="16432" h="9514" extrusionOk="0">
                  <a:moveTo>
                    <a:pt x="13478" y="1703"/>
                  </a:moveTo>
                  <a:cubicBezTo>
                    <a:pt x="16419" y="3394"/>
                    <a:pt x="16431" y="6132"/>
                    <a:pt x="13526" y="7823"/>
                  </a:cubicBezTo>
                  <a:cubicBezTo>
                    <a:pt x="10609" y="9514"/>
                    <a:pt x="5870" y="9514"/>
                    <a:pt x="2941" y="7823"/>
                  </a:cubicBezTo>
                  <a:cubicBezTo>
                    <a:pt x="0" y="6132"/>
                    <a:pt x="0" y="3394"/>
                    <a:pt x="2906" y="1703"/>
                  </a:cubicBezTo>
                  <a:cubicBezTo>
                    <a:pt x="5823" y="1"/>
                    <a:pt x="10549" y="1"/>
                    <a:pt x="13478" y="1703"/>
                  </a:cubicBezTo>
                  <a:close/>
                </a:path>
              </a:pathLst>
            </a:custGeom>
            <a:solidFill>
              <a:srgbClr val="456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475E"/>
                </a:solidFill>
              </a:endParaRPr>
            </a:p>
          </p:txBody>
        </p:sp>
        <p:sp>
          <p:nvSpPr>
            <p:cNvPr id="381" name="Google Shape;1909;p29">
              <a:extLst>
                <a:ext uri="{FF2B5EF4-FFF2-40B4-BE49-F238E27FC236}">
                  <a16:creationId xmlns:a16="http://schemas.microsoft.com/office/drawing/2014/main" id="{EC194A38-4DC5-E8C9-195D-99E855F53FF0}"/>
                </a:ext>
              </a:extLst>
            </p:cNvPr>
            <p:cNvSpPr/>
            <p:nvPr/>
          </p:nvSpPr>
          <p:spPr>
            <a:xfrm>
              <a:off x="1382524" y="3313995"/>
              <a:ext cx="230474" cy="133080"/>
            </a:xfrm>
            <a:custGeom>
              <a:avLst/>
              <a:gdLst/>
              <a:ahLst/>
              <a:cxnLst/>
              <a:rect l="l" t="t" r="r" b="b"/>
              <a:pathLst>
                <a:path w="8538" h="4930" extrusionOk="0">
                  <a:moveTo>
                    <a:pt x="7001" y="870"/>
                  </a:moveTo>
                  <a:cubicBezTo>
                    <a:pt x="8525" y="1751"/>
                    <a:pt x="8537" y="3179"/>
                    <a:pt x="7025" y="4049"/>
                  </a:cubicBezTo>
                  <a:cubicBezTo>
                    <a:pt x="5513" y="4930"/>
                    <a:pt x="3060" y="4930"/>
                    <a:pt x="1536" y="4049"/>
                  </a:cubicBezTo>
                  <a:cubicBezTo>
                    <a:pt x="12" y="3179"/>
                    <a:pt x="0" y="1751"/>
                    <a:pt x="1513" y="870"/>
                  </a:cubicBezTo>
                  <a:cubicBezTo>
                    <a:pt x="3025" y="0"/>
                    <a:pt x="5489" y="0"/>
                    <a:pt x="7001" y="870"/>
                  </a:cubicBezTo>
                  <a:close/>
                </a:path>
              </a:pathLst>
            </a:custGeom>
            <a:solidFill>
              <a:srgbClr val="456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475E"/>
                </a:solidFill>
              </a:endParaRPr>
            </a:p>
          </p:txBody>
        </p:sp>
        <p:sp>
          <p:nvSpPr>
            <p:cNvPr id="382" name="Google Shape;1910;p29">
              <a:extLst>
                <a:ext uri="{FF2B5EF4-FFF2-40B4-BE49-F238E27FC236}">
                  <a16:creationId xmlns:a16="http://schemas.microsoft.com/office/drawing/2014/main" id="{0EA2AE70-2A14-F7CD-31E1-9AEAFFA6FD03}"/>
                </a:ext>
              </a:extLst>
            </p:cNvPr>
            <p:cNvSpPr/>
            <p:nvPr/>
          </p:nvSpPr>
          <p:spPr>
            <a:xfrm>
              <a:off x="1409194" y="3333673"/>
              <a:ext cx="177107" cy="93480"/>
            </a:xfrm>
            <a:custGeom>
              <a:avLst/>
              <a:gdLst/>
              <a:ahLst/>
              <a:cxnLst/>
              <a:rect l="l" t="t" r="r" b="b"/>
              <a:pathLst>
                <a:path w="6561" h="3463" extrusionOk="0">
                  <a:moveTo>
                    <a:pt x="3275" y="1"/>
                  </a:moveTo>
                  <a:cubicBezTo>
                    <a:pt x="2513" y="1"/>
                    <a:pt x="1751" y="170"/>
                    <a:pt x="1167" y="510"/>
                  </a:cubicBezTo>
                  <a:cubicBezTo>
                    <a:pt x="1" y="1188"/>
                    <a:pt x="13" y="2284"/>
                    <a:pt x="1179" y="2962"/>
                  </a:cubicBezTo>
                  <a:cubicBezTo>
                    <a:pt x="1763" y="3296"/>
                    <a:pt x="2528" y="3462"/>
                    <a:pt x="3291" y="3462"/>
                  </a:cubicBezTo>
                  <a:cubicBezTo>
                    <a:pt x="4055" y="3462"/>
                    <a:pt x="4817" y="3296"/>
                    <a:pt x="5394" y="2962"/>
                  </a:cubicBezTo>
                  <a:cubicBezTo>
                    <a:pt x="6561" y="2284"/>
                    <a:pt x="6561" y="1188"/>
                    <a:pt x="5382" y="510"/>
                  </a:cubicBezTo>
                  <a:cubicBezTo>
                    <a:pt x="4799" y="170"/>
                    <a:pt x="4037" y="1"/>
                    <a:pt x="3275" y="1"/>
                  </a:cubicBezTo>
                  <a:close/>
                </a:path>
              </a:pathLst>
            </a:custGeom>
            <a:solidFill>
              <a:srgbClr val="A0F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475E"/>
                </a:solidFill>
              </a:endParaRPr>
            </a:p>
          </p:txBody>
        </p:sp>
        <p:sp>
          <p:nvSpPr>
            <p:cNvPr id="383" name="Google Shape;1911;p29">
              <a:extLst>
                <a:ext uri="{FF2B5EF4-FFF2-40B4-BE49-F238E27FC236}">
                  <a16:creationId xmlns:a16="http://schemas.microsoft.com/office/drawing/2014/main" id="{3E43B0C6-D6A5-F094-CB65-CD6A881355C4}"/>
                </a:ext>
              </a:extLst>
            </p:cNvPr>
            <p:cNvSpPr/>
            <p:nvPr/>
          </p:nvSpPr>
          <p:spPr>
            <a:xfrm>
              <a:off x="1257488" y="3357698"/>
              <a:ext cx="480843" cy="296691"/>
            </a:xfrm>
            <a:custGeom>
              <a:avLst/>
              <a:gdLst/>
              <a:ahLst/>
              <a:cxnLst/>
              <a:rect l="l" t="t" r="r" b="b"/>
              <a:pathLst>
                <a:path w="17813" h="10991" extrusionOk="0">
                  <a:moveTo>
                    <a:pt x="17813" y="60"/>
                  </a:moveTo>
                  <a:lnTo>
                    <a:pt x="17813" y="102"/>
                  </a:lnTo>
                  <a:lnTo>
                    <a:pt x="17813" y="102"/>
                  </a:lnTo>
                  <a:cubicBezTo>
                    <a:pt x="17813" y="88"/>
                    <a:pt x="17813" y="74"/>
                    <a:pt x="17813" y="60"/>
                  </a:cubicBezTo>
                  <a:close/>
                  <a:moveTo>
                    <a:pt x="25" y="1"/>
                  </a:moveTo>
                  <a:lnTo>
                    <a:pt x="1" y="5811"/>
                  </a:lnTo>
                  <a:cubicBezTo>
                    <a:pt x="1" y="7133"/>
                    <a:pt x="870" y="8466"/>
                    <a:pt x="2632" y="9478"/>
                  </a:cubicBezTo>
                  <a:cubicBezTo>
                    <a:pt x="2846" y="9597"/>
                    <a:pt x="3061" y="9716"/>
                    <a:pt x="3287" y="9823"/>
                  </a:cubicBezTo>
                  <a:cubicBezTo>
                    <a:pt x="3358" y="9859"/>
                    <a:pt x="3430" y="9895"/>
                    <a:pt x="3513" y="9919"/>
                  </a:cubicBezTo>
                  <a:cubicBezTo>
                    <a:pt x="3644" y="9978"/>
                    <a:pt x="3775" y="10050"/>
                    <a:pt x="3918" y="10097"/>
                  </a:cubicBezTo>
                  <a:lnTo>
                    <a:pt x="3989" y="10121"/>
                  </a:lnTo>
                  <a:lnTo>
                    <a:pt x="4144" y="10181"/>
                  </a:lnTo>
                  <a:cubicBezTo>
                    <a:pt x="4323" y="10252"/>
                    <a:pt x="4501" y="10312"/>
                    <a:pt x="4680" y="10371"/>
                  </a:cubicBezTo>
                  <a:lnTo>
                    <a:pt x="4871" y="10419"/>
                  </a:lnTo>
                  <a:lnTo>
                    <a:pt x="4990" y="10466"/>
                  </a:lnTo>
                  <a:cubicBezTo>
                    <a:pt x="5073" y="10478"/>
                    <a:pt x="5144" y="10502"/>
                    <a:pt x="5228" y="10514"/>
                  </a:cubicBezTo>
                  <a:cubicBezTo>
                    <a:pt x="5406" y="10573"/>
                    <a:pt x="5585" y="10609"/>
                    <a:pt x="5775" y="10657"/>
                  </a:cubicBezTo>
                  <a:cubicBezTo>
                    <a:pt x="5823" y="10669"/>
                    <a:pt x="5871" y="10681"/>
                    <a:pt x="5930" y="10693"/>
                  </a:cubicBezTo>
                  <a:cubicBezTo>
                    <a:pt x="6002" y="10704"/>
                    <a:pt x="6073" y="10716"/>
                    <a:pt x="6145" y="10728"/>
                  </a:cubicBezTo>
                  <a:cubicBezTo>
                    <a:pt x="6299" y="10764"/>
                    <a:pt x="6454" y="10788"/>
                    <a:pt x="6621" y="10812"/>
                  </a:cubicBezTo>
                  <a:cubicBezTo>
                    <a:pt x="6680" y="10823"/>
                    <a:pt x="6740" y="10835"/>
                    <a:pt x="6811" y="10847"/>
                  </a:cubicBezTo>
                  <a:cubicBezTo>
                    <a:pt x="6871" y="10847"/>
                    <a:pt x="6942" y="10859"/>
                    <a:pt x="7014" y="10871"/>
                  </a:cubicBezTo>
                  <a:cubicBezTo>
                    <a:pt x="7168" y="10883"/>
                    <a:pt x="7311" y="10907"/>
                    <a:pt x="7466" y="10919"/>
                  </a:cubicBezTo>
                  <a:cubicBezTo>
                    <a:pt x="7538" y="10919"/>
                    <a:pt x="7609" y="10931"/>
                    <a:pt x="7680" y="10943"/>
                  </a:cubicBezTo>
                  <a:cubicBezTo>
                    <a:pt x="7752" y="10943"/>
                    <a:pt x="7811" y="10943"/>
                    <a:pt x="7871" y="10954"/>
                  </a:cubicBezTo>
                  <a:cubicBezTo>
                    <a:pt x="8026" y="10966"/>
                    <a:pt x="8169" y="10966"/>
                    <a:pt x="8323" y="10978"/>
                  </a:cubicBezTo>
                  <a:cubicBezTo>
                    <a:pt x="8395" y="10978"/>
                    <a:pt x="8466" y="10990"/>
                    <a:pt x="8550" y="10990"/>
                  </a:cubicBezTo>
                  <a:lnTo>
                    <a:pt x="9454" y="10990"/>
                  </a:lnTo>
                  <a:cubicBezTo>
                    <a:pt x="9502" y="10990"/>
                    <a:pt x="9550" y="10978"/>
                    <a:pt x="9609" y="10978"/>
                  </a:cubicBezTo>
                  <a:cubicBezTo>
                    <a:pt x="9812" y="10966"/>
                    <a:pt x="10014" y="10954"/>
                    <a:pt x="10205" y="10943"/>
                  </a:cubicBezTo>
                  <a:cubicBezTo>
                    <a:pt x="10288" y="10943"/>
                    <a:pt x="10371" y="10943"/>
                    <a:pt x="10443" y="10919"/>
                  </a:cubicBezTo>
                  <a:lnTo>
                    <a:pt x="10562" y="10907"/>
                  </a:lnTo>
                  <a:lnTo>
                    <a:pt x="10740" y="10883"/>
                  </a:lnTo>
                  <a:cubicBezTo>
                    <a:pt x="10955" y="10859"/>
                    <a:pt x="11157" y="10835"/>
                    <a:pt x="11359" y="10800"/>
                  </a:cubicBezTo>
                  <a:lnTo>
                    <a:pt x="11514" y="10776"/>
                  </a:lnTo>
                  <a:lnTo>
                    <a:pt x="11586" y="10764"/>
                  </a:lnTo>
                  <a:cubicBezTo>
                    <a:pt x="11681" y="10740"/>
                    <a:pt x="11776" y="10716"/>
                    <a:pt x="11871" y="10704"/>
                  </a:cubicBezTo>
                  <a:cubicBezTo>
                    <a:pt x="12038" y="10669"/>
                    <a:pt x="12205" y="10633"/>
                    <a:pt x="12360" y="10597"/>
                  </a:cubicBezTo>
                  <a:cubicBezTo>
                    <a:pt x="12479" y="10573"/>
                    <a:pt x="12598" y="10538"/>
                    <a:pt x="12717" y="10502"/>
                  </a:cubicBezTo>
                  <a:cubicBezTo>
                    <a:pt x="12860" y="10466"/>
                    <a:pt x="13014" y="10419"/>
                    <a:pt x="13169" y="10371"/>
                  </a:cubicBezTo>
                  <a:lnTo>
                    <a:pt x="13264" y="10347"/>
                  </a:lnTo>
                  <a:cubicBezTo>
                    <a:pt x="13455" y="10288"/>
                    <a:pt x="13634" y="10216"/>
                    <a:pt x="13812" y="10157"/>
                  </a:cubicBezTo>
                  <a:lnTo>
                    <a:pt x="13884" y="10121"/>
                  </a:lnTo>
                  <a:cubicBezTo>
                    <a:pt x="14086" y="10050"/>
                    <a:pt x="14276" y="9966"/>
                    <a:pt x="14455" y="9883"/>
                  </a:cubicBezTo>
                  <a:lnTo>
                    <a:pt x="14622" y="9800"/>
                  </a:lnTo>
                  <a:cubicBezTo>
                    <a:pt x="14824" y="9704"/>
                    <a:pt x="15027" y="9597"/>
                    <a:pt x="15217" y="9490"/>
                  </a:cubicBezTo>
                  <a:lnTo>
                    <a:pt x="15324" y="9419"/>
                  </a:lnTo>
                  <a:cubicBezTo>
                    <a:pt x="15491" y="9323"/>
                    <a:pt x="15634" y="9228"/>
                    <a:pt x="15777" y="9121"/>
                  </a:cubicBezTo>
                  <a:lnTo>
                    <a:pt x="15848" y="9073"/>
                  </a:lnTo>
                  <a:cubicBezTo>
                    <a:pt x="16015" y="8954"/>
                    <a:pt x="16170" y="8835"/>
                    <a:pt x="16312" y="8704"/>
                  </a:cubicBezTo>
                  <a:lnTo>
                    <a:pt x="16372" y="8657"/>
                  </a:lnTo>
                  <a:cubicBezTo>
                    <a:pt x="16396" y="8633"/>
                    <a:pt x="16432" y="8609"/>
                    <a:pt x="16455" y="8585"/>
                  </a:cubicBezTo>
                  <a:cubicBezTo>
                    <a:pt x="16562" y="8478"/>
                    <a:pt x="16670" y="8371"/>
                    <a:pt x="16777" y="8264"/>
                  </a:cubicBezTo>
                  <a:cubicBezTo>
                    <a:pt x="16789" y="8240"/>
                    <a:pt x="16813" y="8216"/>
                    <a:pt x="16836" y="8192"/>
                  </a:cubicBezTo>
                  <a:cubicBezTo>
                    <a:pt x="16896" y="8121"/>
                    <a:pt x="16955" y="8061"/>
                    <a:pt x="17003" y="7990"/>
                  </a:cubicBezTo>
                  <a:cubicBezTo>
                    <a:pt x="17134" y="7823"/>
                    <a:pt x="17253" y="7645"/>
                    <a:pt x="17360" y="7454"/>
                  </a:cubicBezTo>
                  <a:cubicBezTo>
                    <a:pt x="17455" y="7299"/>
                    <a:pt x="17539" y="7133"/>
                    <a:pt x="17598" y="6954"/>
                  </a:cubicBezTo>
                  <a:cubicBezTo>
                    <a:pt x="17670" y="6787"/>
                    <a:pt x="17717" y="6621"/>
                    <a:pt x="17753" y="6454"/>
                  </a:cubicBezTo>
                  <a:cubicBezTo>
                    <a:pt x="17753" y="6430"/>
                    <a:pt x="17753" y="6418"/>
                    <a:pt x="17753" y="6406"/>
                  </a:cubicBezTo>
                  <a:cubicBezTo>
                    <a:pt x="17753" y="6406"/>
                    <a:pt x="17753" y="6394"/>
                    <a:pt x="17753" y="6394"/>
                  </a:cubicBezTo>
                  <a:cubicBezTo>
                    <a:pt x="17777" y="6311"/>
                    <a:pt x="17789" y="6240"/>
                    <a:pt x="17789" y="6156"/>
                  </a:cubicBezTo>
                  <a:lnTo>
                    <a:pt x="17789" y="6061"/>
                  </a:lnTo>
                  <a:cubicBezTo>
                    <a:pt x="17789" y="6025"/>
                    <a:pt x="17789" y="5978"/>
                    <a:pt x="17801" y="5942"/>
                  </a:cubicBezTo>
                  <a:cubicBezTo>
                    <a:pt x="17813" y="5906"/>
                    <a:pt x="17801" y="5882"/>
                    <a:pt x="17801" y="5859"/>
                  </a:cubicBezTo>
                  <a:lnTo>
                    <a:pt x="17813" y="102"/>
                  </a:lnTo>
                  <a:lnTo>
                    <a:pt x="17813" y="102"/>
                  </a:lnTo>
                  <a:cubicBezTo>
                    <a:pt x="17812" y="160"/>
                    <a:pt x="17810" y="219"/>
                    <a:pt x="17801" y="286"/>
                  </a:cubicBezTo>
                  <a:lnTo>
                    <a:pt x="17801" y="358"/>
                  </a:lnTo>
                  <a:cubicBezTo>
                    <a:pt x="17777" y="560"/>
                    <a:pt x="17741" y="751"/>
                    <a:pt x="17682" y="941"/>
                  </a:cubicBezTo>
                  <a:lnTo>
                    <a:pt x="17670" y="965"/>
                  </a:lnTo>
                  <a:cubicBezTo>
                    <a:pt x="17646" y="1048"/>
                    <a:pt x="17610" y="1144"/>
                    <a:pt x="17575" y="1227"/>
                  </a:cubicBezTo>
                  <a:lnTo>
                    <a:pt x="17563" y="1251"/>
                  </a:lnTo>
                  <a:cubicBezTo>
                    <a:pt x="17384" y="1668"/>
                    <a:pt x="17146" y="2049"/>
                    <a:pt x="16848" y="2382"/>
                  </a:cubicBezTo>
                  <a:lnTo>
                    <a:pt x="16789" y="2453"/>
                  </a:lnTo>
                  <a:cubicBezTo>
                    <a:pt x="16658" y="2584"/>
                    <a:pt x="16527" y="2715"/>
                    <a:pt x="16384" y="2846"/>
                  </a:cubicBezTo>
                  <a:lnTo>
                    <a:pt x="16324" y="2894"/>
                  </a:lnTo>
                  <a:cubicBezTo>
                    <a:pt x="16181" y="3025"/>
                    <a:pt x="16027" y="3144"/>
                    <a:pt x="15860" y="3263"/>
                  </a:cubicBezTo>
                  <a:lnTo>
                    <a:pt x="15789" y="3311"/>
                  </a:lnTo>
                  <a:cubicBezTo>
                    <a:pt x="15622" y="3430"/>
                    <a:pt x="15431" y="3561"/>
                    <a:pt x="15229" y="3668"/>
                  </a:cubicBezTo>
                  <a:cubicBezTo>
                    <a:pt x="15027" y="3787"/>
                    <a:pt x="14836" y="3882"/>
                    <a:pt x="14634" y="3989"/>
                  </a:cubicBezTo>
                  <a:lnTo>
                    <a:pt x="14467" y="4061"/>
                  </a:lnTo>
                  <a:cubicBezTo>
                    <a:pt x="14288" y="4144"/>
                    <a:pt x="14098" y="4227"/>
                    <a:pt x="13895" y="4311"/>
                  </a:cubicBezTo>
                  <a:lnTo>
                    <a:pt x="13824" y="4335"/>
                  </a:lnTo>
                  <a:cubicBezTo>
                    <a:pt x="13622" y="4418"/>
                    <a:pt x="13407" y="4489"/>
                    <a:pt x="13181" y="4561"/>
                  </a:cubicBezTo>
                  <a:cubicBezTo>
                    <a:pt x="13038" y="4608"/>
                    <a:pt x="12883" y="4644"/>
                    <a:pt x="12729" y="4692"/>
                  </a:cubicBezTo>
                  <a:cubicBezTo>
                    <a:pt x="12610" y="4716"/>
                    <a:pt x="12491" y="4751"/>
                    <a:pt x="12371" y="4787"/>
                  </a:cubicBezTo>
                  <a:cubicBezTo>
                    <a:pt x="12217" y="4823"/>
                    <a:pt x="12050" y="4858"/>
                    <a:pt x="11883" y="4894"/>
                  </a:cubicBezTo>
                  <a:cubicBezTo>
                    <a:pt x="11764" y="4918"/>
                    <a:pt x="11645" y="4942"/>
                    <a:pt x="11526" y="4966"/>
                  </a:cubicBezTo>
                  <a:lnTo>
                    <a:pt x="11371" y="4989"/>
                  </a:lnTo>
                  <a:cubicBezTo>
                    <a:pt x="11169" y="5025"/>
                    <a:pt x="10967" y="5049"/>
                    <a:pt x="10752" y="5073"/>
                  </a:cubicBezTo>
                  <a:lnTo>
                    <a:pt x="10574" y="5097"/>
                  </a:lnTo>
                  <a:cubicBezTo>
                    <a:pt x="10455" y="5108"/>
                    <a:pt x="10336" y="5120"/>
                    <a:pt x="10216" y="5120"/>
                  </a:cubicBezTo>
                  <a:cubicBezTo>
                    <a:pt x="10014" y="5144"/>
                    <a:pt x="9812" y="5156"/>
                    <a:pt x="9621" y="5168"/>
                  </a:cubicBezTo>
                  <a:cubicBezTo>
                    <a:pt x="9490" y="5168"/>
                    <a:pt x="9359" y="5168"/>
                    <a:pt x="9240" y="5180"/>
                  </a:cubicBezTo>
                  <a:lnTo>
                    <a:pt x="8752" y="5180"/>
                  </a:lnTo>
                  <a:cubicBezTo>
                    <a:pt x="8609" y="5180"/>
                    <a:pt x="8478" y="5180"/>
                    <a:pt x="8335" y="5168"/>
                  </a:cubicBezTo>
                  <a:cubicBezTo>
                    <a:pt x="8204" y="5156"/>
                    <a:pt x="8038" y="5156"/>
                    <a:pt x="7895" y="5144"/>
                  </a:cubicBezTo>
                  <a:cubicBezTo>
                    <a:pt x="7740" y="5132"/>
                    <a:pt x="7621" y="5120"/>
                    <a:pt x="7478" y="5108"/>
                  </a:cubicBezTo>
                  <a:cubicBezTo>
                    <a:pt x="7347" y="5097"/>
                    <a:pt x="7180" y="5073"/>
                    <a:pt x="7037" y="5061"/>
                  </a:cubicBezTo>
                  <a:cubicBezTo>
                    <a:pt x="6883" y="5037"/>
                    <a:pt x="6764" y="5025"/>
                    <a:pt x="6633" y="5001"/>
                  </a:cubicBezTo>
                  <a:cubicBezTo>
                    <a:pt x="6478" y="4978"/>
                    <a:pt x="6323" y="4954"/>
                    <a:pt x="6168" y="4918"/>
                  </a:cubicBezTo>
                  <a:cubicBezTo>
                    <a:pt x="6037" y="4894"/>
                    <a:pt x="5918" y="4870"/>
                    <a:pt x="5799" y="4847"/>
                  </a:cubicBezTo>
                  <a:cubicBezTo>
                    <a:pt x="5609" y="4799"/>
                    <a:pt x="5418" y="4751"/>
                    <a:pt x="5240" y="4704"/>
                  </a:cubicBezTo>
                  <a:cubicBezTo>
                    <a:pt x="5121" y="4680"/>
                    <a:pt x="5002" y="4644"/>
                    <a:pt x="4882" y="4608"/>
                  </a:cubicBezTo>
                  <a:lnTo>
                    <a:pt x="4692" y="4549"/>
                  </a:lnTo>
                  <a:cubicBezTo>
                    <a:pt x="4513" y="4501"/>
                    <a:pt x="4335" y="4430"/>
                    <a:pt x="4156" y="4370"/>
                  </a:cubicBezTo>
                  <a:lnTo>
                    <a:pt x="4001" y="4311"/>
                  </a:lnTo>
                  <a:cubicBezTo>
                    <a:pt x="3847" y="4251"/>
                    <a:pt x="3692" y="4180"/>
                    <a:pt x="3537" y="4108"/>
                  </a:cubicBezTo>
                  <a:cubicBezTo>
                    <a:pt x="3454" y="4073"/>
                    <a:pt x="3382" y="4049"/>
                    <a:pt x="3299" y="4013"/>
                  </a:cubicBezTo>
                  <a:cubicBezTo>
                    <a:pt x="3073" y="3906"/>
                    <a:pt x="2858" y="3787"/>
                    <a:pt x="2644" y="3668"/>
                  </a:cubicBezTo>
                  <a:cubicBezTo>
                    <a:pt x="1549" y="3037"/>
                    <a:pt x="799" y="2275"/>
                    <a:pt x="382" y="1477"/>
                  </a:cubicBezTo>
                  <a:cubicBezTo>
                    <a:pt x="144" y="1013"/>
                    <a:pt x="25" y="513"/>
                    <a:pt x="25" y="1"/>
                  </a:cubicBezTo>
                  <a:close/>
                </a:path>
              </a:pathLst>
            </a:custGeom>
            <a:gradFill>
              <a:gsLst>
                <a:gs pos="51000">
                  <a:schemeClr val="bg1">
                    <a:lumMod val="50000"/>
                  </a:schemeClr>
                </a:gs>
                <a:gs pos="100000">
                  <a:schemeClr val="bg1">
                    <a:lumMod val="7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475E"/>
                </a:solidFill>
              </a:endParaRPr>
            </a:p>
          </p:txBody>
        </p:sp>
        <p:sp>
          <p:nvSpPr>
            <p:cNvPr id="384" name="Google Shape;1912;p29">
              <a:extLst>
                <a:ext uri="{FF2B5EF4-FFF2-40B4-BE49-F238E27FC236}">
                  <a16:creationId xmlns:a16="http://schemas.microsoft.com/office/drawing/2014/main" id="{2A22C0CD-A576-FAA3-7903-866DE8CB2B61}"/>
                </a:ext>
              </a:extLst>
            </p:cNvPr>
            <p:cNvSpPr/>
            <p:nvPr/>
          </p:nvSpPr>
          <p:spPr>
            <a:xfrm>
              <a:off x="1233706" y="3205371"/>
              <a:ext cx="528407" cy="305977"/>
            </a:xfrm>
            <a:custGeom>
              <a:avLst/>
              <a:gdLst/>
              <a:ahLst/>
              <a:cxnLst/>
              <a:rect l="l" t="t" r="r" b="b"/>
              <a:pathLst>
                <a:path w="19575" h="11335" extrusionOk="0">
                  <a:moveTo>
                    <a:pt x="16062" y="2012"/>
                  </a:moveTo>
                  <a:cubicBezTo>
                    <a:pt x="19563" y="4036"/>
                    <a:pt x="19575" y="7299"/>
                    <a:pt x="16110" y="9311"/>
                  </a:cubicBezTo>
                  <a:cubicBezTo>
                    <a:pt x="12633" y="11335"/>
                    <a:pt x="7002" y="11335"/>
                    <a:pt x="3501" y="9311"/>
                  </a:cubicBezTo>
                  <a:cubicBezTo>
                    <a:pt x="13" y="7299"/>
                    <a:pt x="1" y="4024"/>
                    <a:pt x="3466" y="2012"/>
                  </a:cubicBezTo>
                  <a:cubicBezTo>
                    <a:pt x="6930" y="0"/>
                    <a:pt x="12586" y="0"/>
                    <a:pt x="16062" y="201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30475E"/>
                </a:solidFill>
              </a:endParaRPr>
            </a:p>
          </p:txBody>
        </p:sp>
        <p:sp>
          <p:nvSpPr>
            <p:cNvPr id="385" name="Google Shape;1913;p29">
              <a:extLst>
                <a:ext uri="{FF2B5EF4-FFF2-40B4-BE49-F238E27FC236}">
                  <a16:creationId xmlns:a16="http://schemas.microsoft.com/office/drawing/2014/main" id="{8379CC1A-ADE3-A9C8-3217-6ED8E0003F91}"/>
                </a:ext>
              </a:extLst>
            </p:cNvPr>
            <p:cNvSpPr/>
            <p:nvPr/>
          </p:nvSpPr>
          <p:spPr>
            <a:xfrm>
              <a:off x="1403093" y="3303386"/>
              <a:ext cx="189660" cy="109946"/>
            </a:xfrm>
            <a:custGeom>
              <a:avLst/>
              <a:gdLst/>
              <a:ahLst/>
              <a:cxnLst/>
              <a:rect l="l" t="t" r="r" b="b"/>
              <a:pathLst>
                <a:path w="7026" h="4073" extrusionOk="0">
                  <a:moveTo>
                    <a:pt x="5763" y="727"/>
                  </a:moveTo>
                  <a:cubicBezTo>
                    <a:pt x="7025" y="1453"/>
                    <a:pt x="7025" y="2620"/>
                    <a:pt x="5775" y="3346"/>
                  </a:cubicBezTo>
                  <a:cubicBezTo>
                    <a:pt x="4537" y="4072"/>
                    <a:pt x="2501" y="4072"/>
                    <a:pt x="1251" y="3346"/>
                  </a:cubicBezTo>
                  <a:cubicBezTo>
                    <a:pt x="0" y="2620"/>
                    <a:pt x="0" y="1453"/>
                    <a:pt x="1239" y="727"/>
                  </a:cubicBezTo>
                  <a:cubicBezTo>
                    <a:pt x="2489" y="1"/>
                    <a:pt x="4525" y="1"/>
                    <a:pt x="5763" y="727"/>
                  </a:cubicBezTo>
                  <a:close/>
                </a:path>
              </a:pathLst>
            </a:custGeom>
            <a:solidFill>
              <a:srgbClr val="456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475E"/>
                </a:solidFill>
              </a:endParaRPr>
            </a:p>
          </p:txBody>
        </p:sp>
        <p:sp>
          <p:nvSpPr>
            <p:cNvPr id="386" name="Google Shape;1914;p29">
              <a:extLst>
                <a:ext uri="{FF2B5EF4-FFF2-40B4-BE49-F238E27FC236}">
                  <a16:creationId xmlns:a16="http://schemas.microsoft.com/office/drawing/2014/main" id="{EBD3E433-9D6A-A15F-D193-ADB6FE3DC8AE}"/>
                </a:ext>
              </a:extLst>
            </p:cNvPr>
            <p:cNvSpPr/>
            <p:nvPr/>
          </p:nvSpPr>
          <p:spPr>
            <a:xfrm>
              <a:off x="1296062" y="3158428"/>
              <a:ext cx="403695" cy="249127"/>
            </a:xfrm>
            <a:custGeom>
              <a:avLst/>
              <a:gdLst/>
              <a:ahLst/>
              <a:cxnLst/>
              <a:rect l="l" t="t" r="r" b="b"/>
              <a:pathLst>
                <a:path w="14955" h="9229" extrusionOk="0">
                  <a:moveTo>
                    <a:pt x="14955" y="60"/>
                  </a:moveTo>
                  <a:lnTo>
                    <a:pt x="14955" y="95"/>
                  </a:lnTo>
                  <a:lnTo>
                    <a:pt x="14955" y="95"/>
                  </a:lnTo>
                  <a:cubicBezTo>
                    <a:pt x="14955" y="83"/>
                    <a:pt x="14955" y="72"/>
                    <a:pt x="14955" y="60"/>
                  </a:cubicBezTo>
                  <a:close/>
                  <a:moveTo>
                    <a:pt x="13" y="1"/>
                  </a:moveTo>
                  <a:lnTo>
                    <a:pt x="1" y="4882"/>
                  </a:lnTo>
                  <a:cubicBezTo>
                    <a:pt x="1" y="5990"/>
                    <a:pt x="727" y="7109"/>
                    <a:pt x="2203" y="7966"/>
                  </a:cubicBezTo>
                  <a:cubicBezTo>
                    <a:pt x="2382" y="8061"/>
                    <a:pt x="2560" y="8157"/>
                    <a:pt x="2751" y="8252"/>
                  </a:cubicBezTo>
                  <a:cubicBezTo>
                    <a:pt x="2822" y="8276"/>
                    <a:pt x="2882" y="8299"/>
                    <a:pt x="2941" y="8335"/>
                  </a:cubicBezTo>
                  <a:cubicBezTo>
                    <a:pt x="3061" y="8383"/>
                    <a:pt x="3168" y="8430"/>
                    <a:pt x="3287" y="8478"/>
                  </a:cubicBezTo>
                  <a:lnTo>
                    <a:pt x="3346" y="8502"/>
                  </a:lnTo>
                  <a:lnTo>
                    <a:pt x="3477" y="8550"/>
                  </a:lnTo>
                  <a:cubicBezTo>
                    <a:pt x="3620" y="8609"/>
                    <a:pt x="3775" y="8657"/>
                    <a:pt x="3930" y="8704"/>
                  </a:cubicBezTo>
                  <a:cubicBezTo>
                    <a:pt x="3977" y="8716"/>
                    <a:pt x="4037" y="8728"/>
                    <a:pt x="4084" y="8752"/>
                  </a:cubicBezTo>
                  <a:lnTo>
                    <a:pt x="4192" y="8788"/>
                  </a:lnTo>
                  <a:cubicBezTo>
                    <a:pt x="4251" y="8800"/>
                    <a:pt x="4323" y="8811"/>
                    <a:pt x="4382" y="8835"/>
                  </a:cubicBezTo>
                  <a:cubicBezTo>
                    <a:pt x="4537" y="8871"/>
                    <a:pt x="4692" y="8907"/>
                    <a:pt x="4846" y="8942"/>
                  </a:cubicBezTo>
                  <a:cubicBezTo>
                    <a:pt x="4894" y="8954"/>
                    <a:pt x="4930" y="8966"/>
                    <a:pt x="4977" y="8978"/>
                  </a:cubicBezTo>
                  <a:lnTo>
                    <a:pt x="5156" y="9002"/>
                  </a:lnTo>
                  <a:cubicBezTo>
                    <a:pt x="5287" y="9026"/>
                    <a:pt x="5418" y="9050"/>
                    <a:pt x="5561" y="9073"/>
                  </a:cubicBezTo>
                  <a:cubicBezTo>
                    <a:pt x="5608" y="9073"/>
                    <a:pt x="5656" y="9097"/>
                    <a:pt x="5716" y="9097"/>
                  </a:cubicBezTo>
                  <a:cubicBezTo>
                    <a:pt x="5775" y="9109"/>
                    <a:pt x="5835" y="9121"/>
                    <a:pt x="5894" y="9121"/>
                  </a:cubicBezTo>
                  <a:cubicBezTo>
                    <a:pt x="6013" y="9133"/>
                    <a:pt x="6144" y="9157"/>
                    <a:pt x="6263" y="9169"/>
                  </a:cubicBezTo>
                  <a:cubicBezTo>
                    <a:pt x="6323" y="9169"/>
                    <a:pt x="6382" y="9181"/>
                    <a:pt x="6442" y="9181"/>
                  </a:cubicBezTo>
                  <a:lnTo>
                    <a:pt x="6609" y="9192"/>
                  </a:lnTo>
                  <a:cubicBezTo>
                    <a:pt x="6740" y="9204"/>
                    <a:pt x="6859" y="9204"/>
                    <a:pt x="6990" y="9216"/>
                  </a:cubicBezTo>
                  <a:cubicBezTo>
                    <a:pt x="7049" y="9216"/>
                    <a:pt x="7121" y="9216"/>
                    <a:pt x="7180" y="9228"/>
                  </a:cubicBezTo>
                  <a:lnTo>
                    <a:pt x="7942" y="9228"/>
                  </a:lnTo>
                  <a:lnTo>
                    <a:pt x="8061" y="9216"/>
                  </a:lnTo>
                  <a:cubicBezTo>
                    <a:pt x="8228" y="9216"/>
                    <a:pt x="8395" y="9192"/>
                    <a:pt x="8561" y="9181"/>
                  </a:cubicBezTo>
                  <a:cubicBezTo>
                    <a:pt x="8633" y="9181"/>
                    <a:pt x="8704" y="9181"/>
                    <a:pt x="8776" y="9169"/>
                  </a:cubicBezTo>
                  <a:lnTo>
                    <a:pt x="8871" y="9157"/>
                  </a:lnTo>
                  <a:lnTo>
                    <a:pt x="9014" y="9133"/>
                  </a:lnTo>
                  <a:cubicBezTo>
                    <a:pt x="9192" y="9121"/>
                    <a:pt x="9359" y="9097"/>
                    <a:pt x="9538" y="9061"/>
                  </a:cubicBezTo>
                  <a:lnTo>
                    <a:pt x="9657" y="9050"/>
                  </a:lnTo>
                  <a:lnTo>
                    <a:pt x="9728" y="9038"/>
                  </a:lnTo>
                  <a:cubicBezTo>
                    <a:pt x="9799" y="9026"/>
                    <a:pt x="9883" y="9002"/>
                    <a:pt x="9966" y="8990"/>
                  </a:cubicBezTo>
                  <a:cubicBezTo>
                    <a:pt x="10097" y="8954"/>
                    <a:pt x="10240" y="8931"/>
                    <a:pt x="10383" y="8895"/>
                  </a:cubicBezTo>
                  <a:cubicBezTo>
                    <a:pt x="10478" y="8871"/>
                    <a:pt x="10573" y="8847"/>
                    <a:pt x="10681" y="8823"/>
                  </a:cubicBezTo>
                  <a:cubicBezTo>
                    <a:pt x="10800" y="8788"/>
                    <a:pt x="10931" y="8740"/>
                    <a:pt x="11062" y="8704"/>
                  </a:cubicBezTo>
                  <a:lnTo>
                    <a:pt x="11145" y="8680"/>
                  </a:lnTo>
                  <a:cubicBezTo>
                    <a:pt x="11300" y="8633"/>
                    <a:pt x="11454" y="8585"/>
                    <a:pt x="11597" y="8526"/>
                  </a:cubicBezTo>
                  <a:lnTo>
                    <a:pt x="11669" y="8502"/>
                  </a:lnTo>
                  <a:cubicBezTo>
                    <a:pt x="11824" y="8430"/>
                    <a:pt x="11990" y="8359"/>
                    <a:pt x="12145" y="8288"/>
                  </a:cubicBezTo>
                  <a:lnTo>
                    <a:pt x="12276" y="8228"/>
                  </a:lnTo>
                  <a:cubicBezTo>
                    <a:pt x="12455" y="8145"/>
                    <a:pt x="12621" y="8061"/>
                    <a:pt x="12788" y="7966"/>
                  </a:cubicBezTo>
                  <a:lnTo>
                    <a:pt x="12871" y="7907"/>
                  </a:lnTo>
                  <a:cubicBezTo>
                    <a:pt x="13014" y="7823"/>
                    <a:pt x="13133" y="7740"/>
                    <a:pt x="13252" y="7657"/>
                  </a:cubicBezTo>
                  <a:lnTo>
                    <a:pt x="13312" y="7621"/>
                  </a:lnTo>
                  <a:cubicBezTo>
                    <a:pt x="13455" y="7514"/>
                    <a:pt x="13586" y="7418"/>
                    <a:pt x="13705" y="7323"/>
                  </a:cubicBezTo>
                  <a:lnTo>
                    <a:pt x="13752" y="7276"/>
                  </a:lnTo>
                  <a:cubicBezTo>
                    <a:pt x="13776" y="7252"/>
                    <a:pt x="13800" y="7228"/>
                    <a:pt x="13824" y="7216"/>
                  </a:cubicBezTo>
                  <a:cubicBezTo>
                    <a:pt x="13919" y="7121"/>
                    <a:pt x="14002" y="7037"/>
                    <a:pt x="14086" y="6942"/>
                  </a:cubicBezTo>
                  <a:cubicBezTo>
                    <a:pt x="14110" y="6918"/>
                    <a:pt x="14121" y="6906"/>
                    <a:pt x="14145" y="6883"/>
                  </a:cubicBezTo>
                  <a:cubicBezTo>
                    <a:pt x="14193" y="6823"/>
                    <a:pt x="14241" y="6775"/>
                    <a:pt x="14288" y="6716"/>
                  </a:cubicBezTo>
                  <a:cubicBezTo>
                    <a:pt x="14395" y="6573"/>
                    <a:pt x="14502" y="6418"/>
                    <a:pt x="14586" y="6264"/>
                  </a:cubicBezTo>
                  <a:cubicBezTo>
                    <a:pt x="14657" y="6133"/>
                    <a:pt x="14729" y="5990"/>
                    <a:pt x="14788" y="5847"/>
                  </a:cubicBezTo>
                  <a:cubicBezTo>
                    <a:pt x="14836" y="5704"/>
                    <a:pt x="14872" y="5561"/>
                    <a:pt x="14907" y="5418"/>
                  </a:cubicBezTo>
                  <a:lnTo>
                    <a:pt x="14907" y="5382"/>
                  </a:lnTo>
                  <a:cubicBezTo>
                    <a:pt x="14919" y="5311"/>
                    <a:pt x="14931" y="5251"/>
                    <a:pt x="14931" y="5180"/>
                  </a:cubicBezTo>
                  <a:lnTo>
                    <a:pt x="14931" y="5097"/>
                  </a:lnTo>
                  <a:cubicBezTo>
                    <a:pt x="14931" y="5073"/>
                    <a:pt x="14931" y="5037"/>
                    <a:pt x="14943" y="5001"/>
                  </a:cubicBezTo>
                  <a:cubicBezTo>
                    <a:pt x="14943" y="4966"/>
                    <a:pt x="14943" y="4954"/>
                    <a:pt x="14943" y="4930"/>
                  </a:cubicBezTo>
                  <a:lnTo>
                    <a:pt x="14955" y="95"/>
                  </a:lnTo>
                  <a:lnTo>
                    <a:pt x="14955" y="95"/>
                  </a:lnTo>
                  <a:cubicBezTo>
                    <a:pt x="14954" y="143"/>
                    <a:pt x="14953" y="193"/>
                    <a:pt x="14943" y="251"/>
                  </a:cubicBezTo>
                  <a:lnTo>
                    <a:pt x="14943" y="310"/>
                  </a:lnTo>
                  <a:cubicBezTo>
                    <a:pt x="14931" y="477"/>
                    <a:pt x="14895" y="644"/>
                    <a:pt x="14848" y="799"/>
                  </a:cubicBezTo>
                  <a:cubicBezTo>
                    <a:pt x="14848" y="799"/>
                    <a:pt x="14848" y="810"/>
                    <a:pt x="14848" y="822"/>
                  </a:cubicBezTo>
                  <a:cubicBezTo>
                    <a:pt x="14824" y="894"/>
                    <a:pt x="14800" y="965"/>
                    <a:pt x="14764" y="1037"/>
                  </a:cubicBezTo>
                  <a:lnTo>
                    <a:pt x="14752" y="1061"/>
                  </a:lnTo>
                  <a:cubicBezTo>
                    <a:pt x="14610" y="1406"/>
                    <a:pt x="14407" y="1727"/>
                    <a:pt x="14145" y="2013"/>
                  </a:cubicBezTo>
                  <a:cubicBezTo>
                    <a:pt x="14133" y="2025"/>
                    <a:pt x="14121" y="2049"/>
                    <a:pt x="14098" y="2061"/>
                  </a:cubicBezTo>
                  <a:cubicBezTo>
                    <a:pt x="13990" y="2180"/>
                    <a:pt x="13883" y="2287"/>
                    <a:pt x="13764" y="2394"/>
                  </a:cubicBezTo>
                  <a:lnTo>
                    <a:pt x="13717" y="2442"/>
                  </a:lnTo>
                  <a:cubicBezTo>
                    <a:pt x="13598" y="2549"/>
                    <a:pt x="13467" y="2644"/>
                    <a:pt x="13324" y="2739"/>
                  </a:cubicBezTo>
                  <a:lnTo>
                    <a:pt x="13264" y="2787"/>
                  </a:lnTo>
                  <a:cubicBezTo>
                    <a:pt x="13121" y="2882"/>
                    <a:pt x="12967" y="2989"/>
                    <a:pt x="12800" y="3085"/>
                  </a:cubicBezTo>
                  <a:cubicBezTo>
                    <a:pt x="12621" y="3168"/>
                    <a:pt x="12466" y="3263"/>
                    <a:pt x="12288" y="3347"/>
                  </a:cubicBezTo>
                  <a:lnTo>
                    <a:pt x="12157" y="3406"/>
                  </a:lnTo>
                  <a:cubicBezTo>
                    <a:pt x="12002" y="3477"/>
                    <a:pt x="11835" y="3549"/>
                    <a:pt x="11669" y="3608"/>
                  </a:cubicBezTo>
                  <a:lnTo>
                    <a:pt x="11609" y="3644"/>
                  </a:lnTo>
                  <a:cubicBezTo>
                    <a:pt x="11431" y="3704"/>
                    <a:pt x="11252" y="3763"/>
                    <a:pt x="11073" y="3823"/>
                  </a:cubicBezTo>
                  <a:cubicBezTo>
                    <a:pt x="10942" y="3858"/>
                    <a:pt x="10812" y="3894"/>
                    <a:pt x="10681" y="3930"/>
                  </a:cubicBezTo>
                  <a:cubicBezTo>
                    <a:pt x="10585" y="3966"/>
                    <a:pt x="10490" y="3989"/>
                    <a:pt x="10383" y="4013"/>
                  </a:cubicBezTo>
                  <a:cubicBezTo>
                    <a:pt x="10252" y="4049"/>
                    <a:pt x="10109" y="4073"/>
                    <a:pt x="9978" y="4097"/>
                  </a:cubicBezTo>
                  <a:cubicBezTo>
                    <a:pt x="9871" y="4120"/>
                    <a:pt x="9776" y="4144"/>
                    <a:pt x="9680" y="4168"/>
                  </a:cubicBezTo>
                  <a:lnTo>
                    <a:pt x="9549" y="4180"/>
                  </a:lnTo>
                  <a:cubicBezTo>
                    <a:pt x="9383" y="4204"/>
                    <a:pt x="9204" y="4239"/>
                    <a:pt x="9037" y="4251"/>
                  </a:cubicBezTo>
                  <a:lnTo>
                    <a:pt x="8883" y="4275"/>
                  </a:lnTo>
                  <a:cubicBezTo>
                    <a:pt x="8787" y="4287"/>
                    <a:pt x="8680" y="4287"/>
                    <a:pt x="8585" y="4299"/>
                  </a:cubicBezTo>
                  <a:cubicBezTo>
                    <a:pt x="8418" y="4311"/>
                    <a:pt x="8252" y="4323"/>
                    <a:pt x="8085" y="4335"/>
                  </a:cubicBezTo>
                  <a:cubicBezTo>
                    <a:pt x="7978" y="4335"/>
                    <a:pt x="7859" y="4335"/>
                    <a:pt x="7752" y="4347"/>
                  </a:cubicBezTo>
                  <a:lnTo>
                    <a:pt x="7347" y="4347"/>
                  </a:lnTo>
                  <a:cubicBezTo>
                    <a:pt x="7228" y="4347"/>
                    <a:pt x="7121" y="4347"/>
                    <a:pt x="7002" y="4335"/>
                  </a:cubicBezTo>
                  <a:cubicBezTo>
                    <a:pt x="6894" y="4323"/>
                    <a:pt x="6751" y="4323"/>
                    <a:pt x="6621" y="4311"/>
                  </a:cubicBezTo>
                  <a:cubicBezTo>
                    <a:pt x="6501" y="4299"/>
                    <a:pt x="6394" y="4299"/>
                    <a:pt x="6275" y="4287"/>
                  </a:cubicBezTo>
                  <a:lnTo>
                    <a:pt x="5906" y="4239"/>
                  </a:lnTo>
                  <a:lnTo>
                    <a:pt x="5573" y="4192"/>
                  </a:lnTo>
                  <a:cubicBezTo>
                    <a:pt x="5442" y="4168"/>
                    <a:pt x="5311" y="4156"/>
                    <a:pt x="5180" y="4120"/>
                  </a:cubicBezTo>
                  <a:cubicBezTo>
                    <a:pt x="5073" y="4109"/>
                    <a:pt x="4966" y="4085"/>
                    <a:pt x="4858" y="4061"/>
                  </a:cubicBezTo>
                  <a:cubicBezTo>
                    <a:pt x="4716" y="4025"/>
                    <a:pt x="4549" y="3989"/>
                    <a:pt x="4394" y="3954"/>
                  </a:cubicBezTo>
                  <a:cubicBezTo>
                    <a:pt x="4299" y="3918"/>
                    <a:pt x="4204" y="3894"/>
                    <a:pt x="4096" y="3870"/>
                  </a:cubicBezTo>
                  <a:lnTo>
                    <a:pt x="3942" y="3823"/>
                  </a:lnTo>
                  <a:cubicBezTo>
                    <a:pt x="3799" y="3775"/>
                    <a:pt x="3644" y="3716"/>
                    <a:pt x="3489" y="3668"/>
                  </a:cubicBezTo>
                  <a:lnTo>
                    <a:pt x="3358" y="3620"/>
                  </a:lnTo>
                  <a:cubicBezTo>
                    <a:pt x="3227" y="3573"/>
                    <a:pt x="3096" y="3513"/>
                    <a:pt x="2965" y="3454"/>
                  </a:cubicBezTo>
                  <a:cubicBezTo>
                    <a:pt x="2894" y="3430"/>
                    <a:pt x="2834" y="3394"/>
                    <a:pt x="2763" y="3370"/>
                  </a:cubicBezTo>
                  <a:cubicBezTo>
                    <a:pt x="2584" y="3275"/>
                    <a:pt x="2394" y="3180"/>
                    <a:pt x="2215" y="3085"/>
                  </a:cubicBezTo>
                  <a:cubicBezTo>
                    <a:pt x="1298" y="2549"/>
                    <a:pt x="667" y="1918"/>
                    <a:pt x="322" y="1239"/>
                  </a:cubicBezTo>
                  <a:cubicBezTo>
                    <a:pt x="120" y="858"/>
                    <a:pt x="13" y="429"/>
                    <a:pt x="13" y="1"/>
                  </a:cubicBezTo>
                  <a:close/>
                </a:path>
              </a:pathLst>
            </a:custGeom>
            <a:solidFill>
              <a:srgbClr val="A0F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475E"/>
                </a:solidFill>
              </a:endParaRPr>
            </a:p>
          </p:txBody>
        </p:sp>
        <p:sp>
          <p:nvSpPr>
            <p:cNvPr id="387" name="Google Shape;1915;p29">
              <a:extLst>
                <a:ext uri="{FF2B5EF4-FFF2-40B4-BE49-F238E27FC236}">
                  <a16:creationId xmlns:a16="http://schemas.microsoft.com/office/drawing/2014/main" id="{99A2948D-4769-1B6F-25B6-98EB70FE0640}"/>
                </a:ext>
              </a:extLst>
            </p:cNvPr>
            <p:cNvSpPr/>
            <p:nvPr/>
          </p:nvSpPr>
          <p:spPr>
            <a:xfrm>
              <a:off x="1276140" y="3030855"/>
              <a:ext cx="443565" cy="256821"/>
            </a:xfrm>
            <a:custGeom>
              <a:avLst/>
              <a:gdLst/>
              <a:ahLst/>
              <a:cxnLst/>
              <a:rect l="l" t="t" r="r" b="b"/>
              <a:pathLst>
                <a:path w="16432" h="9514" extrusionOk="0">
                  <a:moveTo>
                    <a:pt x="13478" y="1691"/>
                  </a:moveTo>
                  <a:cubicBezTo>
                    <a:pt x="16419" y="3381"/>
                    <a:pt x="16431" y="6120"/>
                    <a:pt x="13526" y="7811"/>
                  </a:cubicBezTo>
                  <a:cubicBezTo>
                    <a:pt x="10609" y="9513"/>
                    <a:pt x="5870" y="9513"/>
                    <a:pt x="2941" y="7811"/>
                  </a:cubicBezTo>
                  <a:cubicBezTo>
                    <a:pt x="0" y="6120"/>
                    <a:pt x="0" y="3381"/>
                    <a:pt x="2906" y="1691"/>
                  </a:cubicBezTo>
                  <a:cubicBezTo>
                    <a:pt x="5823" y="0"/>
                    <a:pt x="10549" y="0"/>
                    <a:pt x="13478" y="1691"/>
                  </a:cubicBezTo>
                  <a:close/>
                </a:path>
              </a:pathLst>
            </a:custGeom>
            <a:solidFill>
              <a:srgbClr val="456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475E"/>
                </a:solidFill>
              </a:endParaRPr>
            </a:p>
          </p:txBody>
        </p:sp>
        <p:sp>
          <p:nvSpPr>
            <p:cNvPr id="388" name="Google Shape;1916;p29">
              <a:extLst>
                <a:ext uri="{FF2B5EF4-FFF2-40B4-BE49-F238E27FC236}">
                  <a16:creationId xmlns:a16="http://schemas.microsoft.com/office/drawing/2014/main" id="{5ACE7B00-FDA8-9670-41EB-5804E3B4507E}"/>
                </a:ext>
              </a:extLst>
            </p:cNvPr>
            <p:cNvSpPr/>
            <p:nvPr/>
          </p:nvSpPr>
          <p:spPr>
            <a:xfrm>
              <a:off x="1382524" y="3092563"/>
              <a:ext cx="230474" cy="133404"/>
            </a:xfrm>
            <a:custGeom>
              <a:avLst/>
              <a:gdLst/>
              <a:ahLst/>
              <a:cxnLst/>
              <a:rect l="l" t="t" r="r" b="b"/>
              <a:pathLst>
                <a:path w="8538" h="4942" extrusionOk="0">
                  <a:moveTo>
                    <a:pt x="7001" y="881"/>
                  </a:moveTo>
                  <a:cubicBezTo>
                    <a:pt x="8525" y="1762"/>
                    <a:pt x="8537" y="3179"/>
                    <a:pt x="7025" y="4060"/>
                  </a:cubicBezTo>
                  <a:cubicBezTo>
                    <a:pt x="5513" y="4941"/>
                    <a:pt x="3060" y="4941"/>
                    <a:pt x="1536" y="4060"/>
                  </a:cubicBezTo>
                  <a:cubicBezTo>
                    <a:pt x="12" y="3179"/>
                    <a:pt x="0" y="1750"/>
                    <a:pt x="1513" y="881"/>
                  </a:cubicBezTo>
                  <a:cubicBezTo>
                    <a:pt x="3025" y="0"/>
                    <a:pt x="5489" y="0"/>
                    <a:pt x="7001" y="881"/>
                  </a:cubicBezTo>
                  <a:close/>
                </a:path>
              </a:pathLst>
            </a:custGeom>
            <a:solidFill>
              <a:srgbClr val="4565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475E"/>
                </a:solidFill>
              </a:endParaRPr>
            </a:p>
          </p:txBody>
        </p:sp>
        <p:sp>
          <p:nvSpPr>
            <p:cNvPr id="389" name="Google Shape;1917;p29">
              <a:extLst>
                <a:ext uri="{FF2B5EF4-FFF2-40B4-BE49-F238E27FC236}">
                  <a16:creationId xmlns:a16="http://schemas.microsoft.com/office/drawing/2014/main" id="{D62DC528-9FC2-F838-5636-EDCAFCD902B1}"/>
                </a:ext>
              </a:extLst>
            </p:cNvPr>
            <p:cNvSpPr/>
            <p:nvPr/>
          </p:nvSpPr>
          <p:spPr>
            <a:xfrm>
              <a:off x="1409194" y="3112566"/>
              <a:ext cx="177107" cy="93372"/>
            </a:xfrm>
            <a:custGeom>
              <a:avLst/>
              <a:gdLst/>
              <a:ahLst/>
              <a:cxnLst/>
              <a:rect l="l" t="t" r="r" b="b"/>
              <a:pathLst>
                <a:path w="6561" h="3459" extrusionOk="0">
                  <a:moveTo>
                    <a:pt x="3275" y="0"/>
                  </a:moveTo>
                  <a:cubicBezTo>
                    <a:pt x="2513" y="0"/>
                    <a:pt x="1751" y="170"/>
                    <a:pt x="1167" y="509"/>
                  </a:cubicBezTo>
                  <a:cubicBezTo>
                    <a:pt x="1" y="1176"/>
                    <a:pt x="13" y="2271"/>
                    <a:pt x="1179" y="2950"/>
                  </a:cubicBezTo>
                  <a:cubicBezTo>
                    <a:pt x="1763" y="3289"/>
                    <a:pt x="2528" y="3459"/>
                    <a:pt x="3291" y="3459"/>
                  </a:cubicBezTo>
                  <a:cubicBezTo>
                    <a:pt x="4055" y="3459"/>
                    <a:pt x="4817" y="3289"/>
                    <a:pt x="5394" y="2950"/>
                  </a:cubicBezTo>
                  <a:cubicBezTo>
                    <a:pt x="6561" y="2271"/>
                    <a:pt x="6561" y="1176"/>
                    <a:pt x="5382" y="509"/>
                  </a:cubicBezTo>
                  <a:cubicBezTo>
                    <a:pt x="4799" y="170"/>
                    <a:pt x="4037" y="0"/>
                    <a:pt x="3275" y="0"/>
                  </a:cubicBezTo>
                  <a:close/>
                </a:path>
              </a:pathLst>
            </a:custGeom>
            <a:solidFill>
              <a:srgbClr val="A0F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475E"/>
                </a:solidFill>
              </a:endParaRPr>
            </a:p>
          </p:txBody>
        </p:sp>
        <p:sp>
          <p:nvSpPr>
            <p:cNvPr id="390" name="Google Shape;1918;p29">
              <a:extLst>
                <a:ext uri="{FF2B5EF4-FFF2-40B4-BE49-F238E27FC236}">
                  <a16:creationId xmlns:a16="http://schemas.microsoft.com/office/drawing/2014/main" id="{57D6C436-B743-C80D-4FCC-D0A2E775BEF0}"/>
                </a:ext>
              </a:extLst>
            </p:cNvPr>
            <p:cNvSpPr/>
            <p:nvPr/>
          </p:nvSpPr>
          <p:spPr>
            <a:xfrm>
              <a:off x="1257488" y="3136266"/>
              <a:ext cx="480843" cy="296664"/>
            </a:xfrm>
            <a:custGeom>
              <a:avLst/>
              <a:gdLst/>
              <a:ahLst/>
              <a:cxnLst/>
              <a:rect l="l" t="t" r="r" b="b"/>
              <a:pathLst>
                <a:path w="17813" h="10990" extrusionOk="0">
                  <a:moveTo>
                    <a:pt x="17813" y="48"/>
                  </a:moveTo>
                  <a:lnTo>
                    <a:pt x="17813" y="100"/>
                  </a:lnTo>
                  <a:lnTo>
                    <a:pt x="17813" y="100"/>
                  </a:lnTo>
                  <a:cubicBezTo>
                    <a:pt x="17813" y="83"/>
                    <a:pt x="17813" y="65"/>
                    <a:pt x="17813" y="48"/>
                  </a:cubicBezTo>
                  <a:close/>
                  <a:moveTo>
                    <a:pt x="25" y="0"/>
                  </a:moveTo>
                  <a:lnTo>
                    <a:pt x="1" y="5811"/>
                  </a:lnTo>
                  <a:cubicBezTo>
                    <a:pt x="1" y="7132"/>
                    <a:pt x="870" y="8466"/>
                    <a:pt x="2632" y="9478"/>
                  </a:cubicBezTo>
                  <a:cubicBezTo>
                    <a:pt x="2846" y="9597"/>
                    <a:pt x="3061" y="9716"/>
                    <a:pt x="3287" y="9823"/>
                  </a:cubicBezTo>
                  <a:cubicBezTo>
                    <a:pt x="3358" y="9859"/>
                    <a:pt x="3430" y="9882"/>
                    <a:pt x="3513" y="9918"/>
                  </a:cubicBezTo>
                  <a:cubicBezTo>
                    <a:pt x="3644" y="9978"/>
                    <a:pt x="3775" y="10037"/>
                    <a:pt x="3918" y="10097"/>
                  </a:cubicBezTo>
                  <a:lnTo>
                    <a:pt x="3989" y="10121"/>
                  </a:lnTo>
                  <a:lnTo>
                    <a:pt x="4144" y="10180"/>
                  </a:lnTo>
                  <a:cubicBezTo>
                    <a:pt x="4323" y="10240"/>
                    <a:pt x="4501" y="10311"/>
                    <a:pt x="4680" y="10359"/>
                  </a:cubicBezTo>
                  <a:lnTo>
                    <a:pt x="4871" y="10418"/>
                  </a:lnTo>
                  <a:lnTo>
                    <a:pt x="4990" y="10466"/>
                  </a:lnTo>
                  <a:cubicBezTo>
                    <a:pt x="5073" y="10478"/>
                    <a:pt x="5144" y="10502"/>
                    <a:pt x="5228" y="10514"/>
                  </a:cubicBezTo>
                  <a:cubicBezTo>
                    <a:pt x="5406" y="10561"/>
                    <a:pt x="5585" y="10609"/>
                    <a:pt x="5775" y="10656"/>
                  </a:cubicBezTo>
                  <a:cubicBezTo>
                    <a:pt x="5823" y="10668"/>
                    <a:pt x="5871" y="10680"/>
                    <a:pt x="5930" y="10692"/>
                  </a:cubicBezTo>
                  <a:cubicBezTo>
                    <a:pt x="6002" y="10704"/>
                    <a:pt x="6073" y="10716"/>
                    <a:pt x="6145" y="10728"/>
                  </a:cubicBezTo>
                  <a:cubicBezTo>
                    <a:pt x="6299" y="10764"/>
                    <a:pt x="6454" y="10787"/>
                    <a:pt x="6621" y="10811"/>
                  </a:cubicBezTo>
                  <a:cubicBezTo>
                    <a:pt x="6680" y="10823"/>
                    <a:pt x="6740" y="10835"/>
                    <a:pt x="6811" y="10847"/>
                  </a:cubicBezTo>
                  <a:cubicBezTo>
                    <a:pt x="6871" y="10847"/>
                    <a:pt x="6942" y="10859"/>
                    <a:pt x="7014" y="10871"/>
                  </a:cubicBezTo>
                  <a:cubicBezTo>
                    <a:pt x="7168" y="10883"/>
                    <a:pt x="7311" y="10906"/>
                    <a:pt x="7466" y="10918"/>
                  </a:cubicBezTo>
                  <a:cubicBezTo>
                    <a:pt x="7538" y="10918"/>
                    <a:pt x="7609" y="10930"/>
                    <a:pt x="7680" y="10942"/>
                  </a:cubicBezTo>
                  <a:cubicBezTo>
                    <a:pt x="7752" y="10942"/>
                    <a:pt x="7811" y="10942"/>
                    <a:pt x="7871" y="10954"/>
                  </a:cubicBezTo>
                  <a:cubicBezTo>
                    <a:pt x="8026" y="10966"/>
                    <a:pt x="8169" y="10966"/>
                    <a:pt x="8323" y="10978"/>
                  </a:cubicBezTo>
                  <a:cubicBezTo>
                    <a:pt x="8395" y="10978"/>
                    <a:pt x="8466" y="10990"/>
                    <a:pt x="8550" y="10990"/>
                  </a:cubicBezTo>
                  <a:lnTo>
                    <a:pt x="9454" y="10990"/>
                  </a:lnTo>
                  <a:cubicBezTo>
                    <a:pt x="9502" y="10990"/>
                    <a:pt x="9550" y="10990"/>
                    <a:pt x="9609" y="10978"/>
                  </a:cubicBezTo>
                  <a:cubicBezTo>
                    <a:pt x="9812" y="10966"/>
                    <a:pt x="10014" y="10954"/>
                    <a:pt x="10205" y="10942"/>
                  </a:cubicBezTo>
                  <a:cubicBezTo>
                    <a:pt x="10288" y="10930"/>
                    <a:pt x="10371" y="10930"/>
                    <a:pt x="10443" y="10918"/>
                  </a:cubicBezTo>
                  <a:lnTo>
                    <a:pt x="10562" y="10906"/>
                  </a:lnTo>
                  <a:lnTo>
                    <a:pt x="10740" y="10883"/>
                  </a:lnTo>
                  <a:cubicBezTo>
                    <a:pt x="10955" y="10859"/>
                    <a:pt x="11157" y="10835"/>
                    <a:pt x="11359" y="10799"/>
                  </a:cubicBezTo>
                  <a:lnTo>
                    <a:pt x="11514" y="10775"/>
                  </a:lnTo>
                  <a:lnTo>
                    <a:pt x="11586" y="10764"/>
                  </a:lnTo>
                  <a:cubicBezTo>
                    <a:pt x="11681" y="10752"/>
                    <a:pt x="11776" y="10716"/>
                    <a:pt x="11871" y="10704"/>
                  </a:cubicBezTo>
                  <a:cubicBezTo>
                    <a:pt x="12038" y="10668"/>
                    <a:pt x="12205" y="10633"/>
                    <a:pt x="12360" y="10597"/>
                  </a:cubicBezTo>
                  <a:cubicBezTo>
                    <a:pt x="12479" y="10573"/>
                    <a:pt x="12598" y="10537"/>
                    <a:pt x="12717" y="10502"/>
                  </a:cubicBezTo>
                  <a:cubicBezTo>
                    <a:pt x="12860" y="10466"/>
                    <a:pt x="13014" y="10418"/>
                    <a:pt x="13169" y="10371"/>
                  </a:cubicBezTo>
                  <a:lnTo>
                    <a:pt x="13264" y="10347"/>
                  </a:lnTo>
                  <a:cubicBezTo>
                    <a:pt x="13455" y="10287"/>
                    <a:pt x="13634" y="10216"/>
                    <a:pt x="13812" y="10156"/>
                  </a:cubicBezTo>
                  <a:lnTo>
                    <a:pt x="13884" y="10121"/>
                  </a:lnTo>
                  <a:cubicBezTo>
                    <a:pt x="14086" y="10049"/>
                    <a:pt x="14276" y="9966"/>
                    <a:pt x="14455" y="9882"/>
                  </a:cubicBezTo>
                  <a:lnTo>
                    <a:pt x="14622" y="9799"/>
                  </a:lnTo>
                  <a:cubicBezTo>
                    <a:pt x="14824" y="9704"/>
                    <a:pt x="15027" y="9597"/>
                    <a:pt x="15217" y="9490"/>
                  </a:cubicBezTo>
                  <a:lnTo>
                    <a:pt x="15324" y="9418"/>
                  </a:lnTo>
                  <a:cubicBezTo>
                    <a:pt x="15491" y="9323"/>
                    <a:pt x="15634" y="9228"/>
                    <a:pt x="15777" y="9120"/>
                  </a:cubicBezTo>
                  <a:lnTo>
                    <a:pt x="15848" y="9073"/>
                  </a:lnTo>
                  <a:cubicBezTo>
                    <a:pt x="16015" y="8954"/>
                    <a:pt x="16170" y="8835"/>
                    <a:pt x="16312" y="8704"/>
                  </a:cubicBezTo>
                  <a:lnTo>
                    <a:pt x="16372" y="8656"/>
                  </a:lnTo>
                  <a:cubicBezTo>
                    <a:pt x="16396" y="8632"/>
                    <a:pt x="16432" y="8609"/>
                    <a:pt x="16455" y="8585"/>
                  </a:cubicBezTo>
                  <a:cubicBezTo>
                    <a:pt x="16562" y="8478"/>
                    <a:pt x="16670" y="8370"/>
                    <a:pt x="16777" y="8263"/>
                  </a:cubicBezTo>
                  <a:cubicBezTo>
                    <a:pt x="16789" y="8239"/>
                    <a:pt x="16813" y="8216"/>
                    <a:pt x="16836" y="8192"/>
                  </a:cubicBezTo>
                  <a:cubicBezTo>
                    <a:pt x="16896" y="8120"/>
                    <a:pt x="16955" y="8061"/>
                    <a:pt x="17003" y="7989"/>
                  </a:cubicBezTo>
                  <a:cubicBezTo>
                    <a:pt x="17134" y="7823"/>
                    <a:pt x="17253" y="7644"/>
                    <a:pt x="17360" y="7454"/>
                  </a:cubicBezTo>
                  <a:cubicBezTo>
                    <a:pt x="17455" y="7299"/>
                    <a:pt x="17539" y="7120"/>
                    <a:pt x="17598" y="6954"/>
                  </a:cubicBezTo>
                  <a:cubicBezTo>
                    <a:pt x="17670" y="6787"/>
                    <a:pt x="17717" y="6620"/>
                    <a:pt x="17753" y="6453"/>
                  </a:cubicBezTo>
                  <a:cubicBezTo>
                    <a:pt x="17753" y="6430"/>
                    <a:pt x="17753" y="6418"/>
                    <a:pt x="17753" y="6406"/>
                  </a:cubicBezTo>
                  <a:cubicBezTo>
                    <a:pt x="17753" y="6406"/>
                    <a:pt x="17753" y="6394"/>
                    <a:pt x="17753" y="6394"/>
                  </a:cubicBezTo>
                  <a:cubicBezTo>
                    <a:pt x="17777" y="6311"/>
                    <a:pt x="17789" y="6239"/>
                    <a:pt x="17789" y="6156"/>
                  </a:cubicBezTo>
                  <a:lnTo>
                    <a:pt x="17789" y="6061"/>
                  </a:lnTo>
                  <a:cubicBezTo>
                    <a:pt x="17789" y="6025"/>
                    <a:pt x="17789" y="5977"/>
                    <a:pt x="17801" y="5942"/>
                  </a:cubicBezTo>
                  <a:cubicBezTo>
                    <a:pt x="17813" y="5894"/>
                    <a:pt x="17801" y="5882"/>
                    <a:pt x="17801" y="5858"/>
                  </a:cubicBezTo>
                  <a:lnTo>
                    <a:pt x="17813" y="100"/>
                  </a:lnTo>
                  <a:lnTo>
                    <a:pt x="17813" y="100"/>
                  </a:lnTo>
                  <a:cubicBezTo>
                    <a:pt x="17812" y="166"/>
                    <a:pt x="17810" y="232"/>
                    <a:pt x="17801" y="298"/>
                  </a:cubicBezTo>
                  <a:lnTo>
                    <a:pt x="17801" y="369"/>
                  </a:lnTo>
                  <a:cubicBezTo>
                    <a:pt x="17777" y="560"/>
                    <a:pt x="17741" y="750"/>
                    <a:pt x="17682" y="941"/>
                  </a:cubicBezTo>
                  <a:lnTo>
                    <a:pt x="17670" y="965"/>
                  </a:lnTo>
                  <a:cubicBezTo>
                    <a:pt x="17646" y="1060"/>
                    <a:pt x="17610" y="1143"/>
                    <a:pt x="17575" y="1239"/>
                  </a:cubicBezTo>
                  <a:lnTo>
                    <a:pt x="17563" y="1262"/>
                  </a:lnTo>
                  <a:cubicBezTo>
                    <a:pt x="17384" y="1667"/>
                    <a:pt x="17146" y="2048"/>
                    <a:pt x="16848" y="2382"/>
                  </a:cubicBezTo>
                  <a:cubicBezTo>
                    <a:pt x="16824" y="2405"/>
                    <a:pt x="16813" y="2429"/>
                    <a:pt x="16789" y="2453"/>
                  </a:cubicBezTo>
                  <a:cubicBezTo>
                    <a:pt x="16658" y="2596"/>
                    <a:pt x="16527" y="2715"/>
                    <a:pt x="16384" y="2846"/>
                  </a:cubicBezTo>
                  <a:lnTo>
                    <a:pt x="16324" y="2905"/>
                  </a:lnTo>
                  <a:cubicBezTo>
                    <a:pt x="16181" y="3025"/>
                    <a:pt x="16027" y="3144"/>
                    <a:pt x="15860" y="3263"/>
                  </a:cubicBezTo>
                  <a:lnTo>
                    <a:pt x="15789" y="3310"/>
                  </a:lnTo>
                  <a:cubicBezTo>
                    <a:pt x="15622" y="3441"/>
                    <a:pt x="15431" y="3560"/>
                    <a:pt x="15229" y="3679"/>
                  </a:cubicBezTo>
                  <a:cubicBezTo>
                    <a:pt x="15027" y="3787"/>
                    <a:pt x="14836" y="3894"/>
                    <a:pt x="14634" y="3989"/>
                  </a:cubicBezTo>
                  <a:lnTo>
                    <a:pt x="14467" y="4072"/>
                  </a:lnTo>
                  <a:cubicBezTo>
                    <a:pt x="14288" y="4156"/>
                    <a:pt x="14098" y="4239"/>
                    <a:pt x="13895" y="4310"/>
                  </a:cubicBezTo>
                  <a:lnTo>
                    <a:pt x="13824" y="4346"/>
                  </a:lnTo>
                  <a:cubicBezTo>
                    <a:pt x="13622" y="4418"/>
                    <a:pt x="13407" y="4489"/>
                    <a:pt x="13181" y="4560"/>
                  </a:cubicBezTo>
                  <a:cubicBezTo>
                    <a:pt x="13038" y="4608"/>
                    <a:pt x="12883" y="4656"/>
                    <a:pt x="12729" y="4691"/>
                  </a:cubicBezTo>
                  <a:cubicBezTo>
                    <a:pt x="12610" y="4727"/>
                    <a:pt x="12491" y="4763"/>
                    <a:pt x="12371" y="4787"/>
                  </a:cubicBezTo>
                  <a:cubicBezTo>
                    <a:pt x="12217" y="4822"/>
                    <a:pt x="12050" y="4858"/>
                    <a:pt x="11883" y="4894"/>
                  </a:cubicBezTo>
                  <a:cubicBezTo>
                    <a:pt x="11764" y="4918"/>
                    <a:pt x="11645" y="4941"/>
                    <a:pt x="11526" y="4965"/>
                  </a:cubicBezTo>
                  <a:lnTo>
                    <a:pt x="11371" y="4989"/>
                  </a:lnTo>
                  <a:cubicBezTo>
                    <a:pt x="11169" y="5025"/>
                    <a:pt x="10967" y="5049"/>
                    <a:pt x="10752" y="5072"/>
                  </a:cubicBezTo>
                  <a:lnTo>
                    <a:pt x="10574" y="5096"/>
                  </a:lnTo>
                  <a:cubicBezTo>
                    <a:pt x="10455" y="5108"/>
                    <a:pt x="10336" y="5120"/>
                    <a:pt x="10216" y="5132"/>
                  </a:cubicBezTo>
                  <a:cubicBezTo>
                    <a:pt x="10014" y="5144"/>
                    <a:pt x="9812" y="5156"/>
                    <a:pt x="9621" y="5168"/>
                  </a:cubicBezTo>
                  <a:lnTo>
                    <a:pt x="9240" y="5180"/>
                  </a:lnTo>
                  <a:lnTo>
                    <a:pt x="8752" y="5180"/>
                  </a:lnTo>
                  <a:cubicBezTo>
                    <a:pt x="8609" y="5180"/>
                    <a:pt x="8478" y="5180"/>
                    <a:pt x="8335" y="5168"/>
                  </a:cubicBezTo>
                  <a:cubicBezTo>
                    <a:pt x="8204" y="5156"/>
                    <a:pt x="8038" y="5156"/>
                    <a:pt x="7895" y="5144"/>
                  </a:cubicBezTo>
                  <a:cubicBezTo>
                    <a:pt x="7740" y="5132"/>
                    <a:pt x="7621" y="5120"/>
                    <a:pt x="7478" y="5108"/>
                  </a:cubicBezTo>
                  <a:cubicBezTo>
                    <a:pt x="7347" y="5096"/>
                    <a:pt x="7180" y="5084"/>
                    <a:pt x="7037" y="5060"/>
                  </a:cubicBezTo>
                  <a:cubicBezTo>
                    <a:pt x="6883" y="5037"/>
                    <a:pt x="6764" y="5025"/>
                    <a:pt x="6633" y="5001"/>
                  </a:cubicBezTo>
                  <a:cubicBezTo>
                    <a:pt x="6478" y="4977"/>
                    <a:pt x="6323" y="4953"/>
                    <a:pt x="6168" y="4918"/>
                  </a:cubicBezTo>
                  <a:cubicBezTo>
                    <a:pt x="6037" y="4894"/>
                    <a:pt x="5918" y="4870"/>
                    <a:pt x="5799" y="4846"/>
                  </a:cubicBezTo>
                  <a:cubicBezTo>
                    <a:pt x="5609" y="4810"/>
                    <a:pt x="5418" y="4763"/>
                    <a:pt x="5240" y="4715"/>
                  </a:cubicBezTo>
                  <a:cubicBezTo>
                    <a:pt x="5121" y="4679"/>
                    <a:pt x="5002" y="4656"/>
                    <a:pt x="4882" y="4620"/>
                  </a:cubicBezTo>
                  <a:lnTo>
                    <a:pt x="4692" y="4560"/>
                  </a:lnTo>
                  <a:cubicBezTo>
                    <a:pt x="4513" y="4501"/>
                    <a:pt x="4335" y="4441"/>
                    <a:pt x="4156" y="4370"/>
                  </a:cubicBezTo>
                  <a:lnTo>
                    <a:pt x="4001" y="4322"/>
                  </a:lnTo>
                  <a:cubicBezTo>
                    <a:pt x="3847" y="4251"/>
                    <a:pt x="3692" y="4179"/>
                    <a:pt x="3537" y="4120"/>
                  </a:cubicBezTo>
                  <a:cubicBezTo>
                    <a:pt x="3454" y="4084"/>
                    <a:pt x="3382" y="4048"/>
                    <a:pt x="3299" y="4013"/>
                  </a:cubicBezTo>
                  <a:cubicBezTo>
                    <a:pt x="3073" y="3906"/>
                    <a:pt x="2858" y="3798"/>
                    <a:pt x="2644" y="3679"/>
                  </a:cubicBezTo>
                  <a:cubicBezTo>
                    <a:pt x="1549" y="3036"/>
                    <a:pt x="799" y="2286"/>
                    <a:pt x="382" y="1477"/>
                  </a:cubicBezTo>
                  <a:cubicBezTo>
                    <a:pt x="144" y="1024"/>
                    <a:pt x="25" y="512"/>
                    <a:pt x="25" y="0"/>
                  </a:cubicBezTo>
                  <a:close/>
                </a:path>
              </a:pathLst>
            </a:custGeom>
            <a:gradFill>
              <a:gsLst>
                <a:gs pos="51000">
                  <a:schemeClr val="bg1">
                    <a:lumMod val="50000"/>
                  </a:schemeClr>
                </a:gs>
                <a:gs pos="100000">
                  <a:schemeClr val="bg1">
                    <a:lumMod val="7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30475E"/>
                </a:solidFill>
              </a:endParaRPr>
            </a:p>
          </p:txBody>
        </p:sp>
        <p:sp>
          <p:nvSpPr>
            <p:cNvPr id="391" name="Google Shape;1919;p29">
              <a:extLst>
                <a:ext uri="{FF2B5EF4-FFF2-40B4-BE49-F238E27FC236}">
                  <a16:creationId xmlns:a16="http://schemas.microsoft.com/office/drawing/2014/main" id="{F9B77D03-A1A2-1003-6332-25E284A36E62}"/>
                </a:ext>
              </a:extLst>
            </p:cNvPr>
            <p:cNvSpPr/>
            <p:nvPr/>
          </p:nvSpPr>
          <p:spPr>
            <a:xfrm>
              <a:off x="1233706" y="2983912"/>
              <a:ext cx="528407" cy="306004"/>
            </a:xfrm>
            <a:custGeom>
              <a:avLst/>
              <a:gdLst/>
              <a:ahLst/>
              <a:cxnLst/>
              <a:rect l="l" t="t" r="r" b="b"/>
              <a:pathLst>
                <a:path w="19575" h="11336" extrusionOk="0">
                  <a:moveTo>
                    <a:pt x="16062" y="2025"/>
                  </a:moveTo>
                  <a:cubicBezTo>
                    <a:pt x="19563" y="4037"/>
                    <a:pt x="19575" y="7299"/>
                    <a:pt x="16110" y="9311"/>
                  </a:cubicBezTo>
                  <a:cubicBezTo>
                    <a:pt x="12633" y="11324"/>
                    <a:pt x="7002" y="11336"/>
                    <a:pt x="3501" y="9311"/>
                  </a:cubicBezTo>
                  <a:cubicBezTo>
                    <a:pt x="13" y="7299"/>
                    <a:pt x="1" y="4025"/>
                    <a:pt x="3466" y="2025"/>
                  </a:cubicBezTo>
                  <a:cubicBezTo>
                    <a:pt x="6930" y="13"/>
                    <a:pt x="12586" y="1"/>
                    <a:pt x="16062" y="202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30475E"/>
                </a:solidFill>
              </a:endParaRPr>
            </a:p>
          </p:txBody>
        </p:sp>
        <p:sp>
          <p:nvSpPr>
            <p:cNvPr id="392" name="Google Shape;1920;p29">
              <a:extLst>
                <a:ext uri="{FF2B5EF4-FFF2-40B4-BE49-F238E27FC236}">
                  <a16:creationId xmlns:a16="http://schemas.microsoft.com/office/drawing/2014/main" id="{618E3B4A-6309-43FD-B678-1828CB8A4D45}"/>
                </a:ext>
              </a:extLst>
            </p:cNvPr>
            <p:cNvSpPr/>
            <p:nvPr/>
          </p:nvSpPr>
          <p:spPr>
            <a:xfrm>
              <a:off x="1403093" y="3081954"/>
              <a:ext cx="189660" cy="109946"/>
            </a:xfrm>
            <a:custGeom>
              <a:avLst/>
              <a:gdLst/>
              <a:ahLst/>
              <a:cxnLst/>
              <a:rect l="l" t="t" r="r" b="b"/>
              <a:pathLst>
                <a:path w="7026" h="4073" extrusionOk="0">
                  <a:moveTo>
                    <a:pt x="5763" y="726"/>
                  </a:moveTo>
                  <a:cubicBezTo>
                    <a:pt x="7025" y="1453"/>
                    <a:pt x="7025" y="2620"/>
                    <a:pt x="5775" y="3346"/>
                  </a:cubicBezTo>
                  <a:cubicBezTo>
                    <a:pt x="4537" y="4072"/>
                    <a:pt x="2501" y="4072"/>
                    <a:pt x="1251" y="3346"/>
                  </a:cubicBezTo>
                  <a:cubicBezTo>
                    <a:pt x="0" y="2620"/>
                    <a:pt x="0" y="1453"/>
                    <a:pt x="1239" y="726"/>
                  </a:cubicBezTo>
                  <a:cubicBezTo>
                    <a:pt x="2489" y="0"/>
                    <a:pt x="4525" y="0"/>
                    <a:pt x="5763" y="72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475E"/>
                </a:solidFill>
              </a:endParaRPr>
            </a:p>
          </p:txBody>
        </p:sp>
        <p:sp>
          <p:nvSpPr>
            <p:cNvPr id="393" name="Google Shape;1921;p29">
              <a:extLst>
                <a:ext uri="{FF2B5EF4-FFF2-40B4-BE49-F238E27FC236}">
                  <a16:creationId xmlns:a16="http://schemas.microsoft.com/office/drawing/2014/main" id="{63727559-18D4-E4A1-10E4-57AA3333E154}"/>
                </a:ext>
              </a:extLst>
            </p:cNvPr>
            <p:cNvSpPr/>
            <p:nvPr/>
          </p:nvSpPr>
          <p:spPr>
            <a:xfrm>
              <a:off x="1430735" y="3096396"/>
              <a:ext cx="134376" cy="82629"/>
            </a:xfrm>
            <a:custGeom>
              <a:avLst/>
              <a:gdLst/>
              <a:ahLst/>
              <a:cxnLst/>
              <a:rect l="l" t="t" r="r" b="b"/>
              <a:pathLst>
                <a:path w="4978" h="3061" extrusionOk="0">
                  <a:moveTo>
                    <a:pt x="4965" y="37"/>
                  </a:moveTo>
                  <a:lnTo>
                    <a:pt x="4965" y="108"/>
                  </a:lnTo>
                  <a:cubicBezTo>
                    <a:pt x="4977" y="84"/>
                    <a:pt x="4977" y="60"/>
                    <a:pt x="4965" y="37"/>
                  </a:cubicBezTo>
                  <a:close/>
                  <a:moveTo>
                    <a:pt x="0" y="1"/>
                  </a:moveTo>
                  <a:lnTo>
                    <a:pt x="0" y="1632"/>
                  </a:lnTo>
                  <a:cubicBezTo>
                    <a:pt x="0" y="2001"/>
                    <a:pt x="250" y="2370"/>
                    <a:pt x="739" y="2656"/>
                  </a:cubicBezTo>
                  <a:cubicBezTo>
                    <a:pt x="798" y="2692"/>
                    <a:pt x="858" y="2716"/>
                    <a:pt x="917" y="2751"/>
                  </a:cubicBezTo>
                  <a:lnTo>
                    <a:pt x="989" y="2775"/>
                  </a:lnTo>
                  <a:cubicBezTo>
                    <a:pt x="1024" y="2799"/>
                    <a:pt x="1060" y="2811"/>
                    <a:pt x="1096" y="2823"/>
                  </a:cubicBezTo>
                  <a:lnTo>
                    <a:pt x="1120" y="2835"/>
                  </a:lnTo>
                  <a:lnTo>
                    <a:pt x="1167" y="2847"/>
                  </a:lnTo>
                  <a:cubicBezTo>
                    <a:pt x="1215" y="2870"/>
                    <a:pt x="1262" y="2882"/>
                    <a:pt x="1310" y="2906"/>
                  </a:cubicBezTo>
                  <a:lnTo>
                    <a:pt x="1358" y="2918"/>
                  </a:lnTo>
                  <a:lnTo>
                    <a:pt x="1393" y="2930"/>
                  </a:lnTo>
                  <a:lnTo>
                    <a:pt x="1465" y="2942"/>
                  </a:lnTo>
                  <a:lnTo>
                    <a:pt x="1608" y="2989"/>
                  </a:lnTo>
                  <a:lnTo>
                    <a:pt x="1655" y="2989"/>
                  </a:lnTo>
                  <a:lnTo>
                    <a:pt x="1715" y="3001"/>
                  </a:lnTo>
                  <a:cubicBezTo>
                    <a:pt x="1762" y="3001"/>
                    <a:pt x="1798" y="3025"/>
                    <a:pt x="1846" y="3025"/>
                  </a:cubicBezTo>
                  <a:lnTo>
                    <a:pt x="1905" y="3037"/>
                  </a:lnTo>
                  <a:lnTo>
                    <a:pt x="1953" y="3049"/>
                  </a:lnTo>
                  <a:lnTo>
                    <a:pt x="2084" y="3061"/>
                  </a:lnTo>
                  <a:lnTo>
                    <a:pt x="2679" y="3061"/>
                  </a:lnTo>
                  <a:lnTo>
                    <a:pt x="2846" y="3049"/>
                  </a:lnTo>
                  <a:lnTo>
                    <a:pt x="3001" y="3049"/>
                  </a:lnTo>
                  <a:lnTo>
                    <a:pt x="3179" y="3025"/>
                  </a:lnTo>
                  <a:lnTo>
                    <a:pt x="3239" y="3025"/>
                  </a:lnTo>
                  <a:lnTo>
                    <a:pt x="3322" y="3013"/>
                  </a:lnTo>
                  <a:cubicBezTo>
                    <a:pt x="3358" y="3001"/>
                    <a:pt x="3406" y="2989"/>
                    <a:pt x="3453" y="2978"/>
                  </a:cubicBezTo>
                  <a:cubicBezTo>
                    <a:pt x="3501" y="2966"/>
                    <a:pt x="3525" y="2966"/>
                    <a:pt x="3548" y="2954"/>
                  </a:cubicBezTo>
                  <a:cubicBezTo>
                    <a:pt x="3584" y="2942"/>
                    <a:pt x="3644" y="2930"/>
                    <a:pt x="3679" y="2918"/>
                  </a:cubicBezTo>
                  <a:lnTo>
                    <a:pt x="3703" y="2918"/>
                  </a:lnTo>
                  <a:lnTo>
                    <a:pt x="3858" y="2858"/>
                  </a:lnTo>
                  <a:lnTo>
                    <a:pt x="3882" y="2858"/>
                  </a:lnTo>
                  <a:lnTo>
                    <a:pt x="4037" y="2787"/>
                  </a:lnTo>
                  <a:lnTo>
                    <a:pt x="4084" y="2763"/>
                  </a:lnTo>
                  <a:cubicBezTo>
                    <a:pt x="4144" y="2739"/>
                    <a:pt x="4203" y="2704"/>
                    <a:pt x="4251" y="2680"/>
                  </a:cubicBezTo>
                  <a:lnTo>
                    <a:pt x="4287" y="2656"/>
                  </a:lnTo>
                  <a:cubicBezTo>
                    <a:pt x="4322" y="2632"/>
                    <a:pt x="4370" y="2608"/>
                    <a:pt x="4406" y="2573"/>
                  </a:cubicBezTo>
                  <a:lnTo>
                    <a:pt x="4429" y="2561"/>
                  </a:lnTo>
                  <a:cubicBezTo>
                    <a:pt x="4477" y="2525"/>
                    <a:pt x="4513" y="2489"/>
                    <a:pt x="4560" y="2454"/>
                  </a:cubicBezTo>
                  <a:lnTo>
                    <a:pt x="4572" y="2442"/>
                  </a:lnTo>
                  <a:lnTo>
                    <a:pt x="4596" y="2430"/>
                  </a:lnTo>
                  <a:cubicBezTo>
                    <a:pt x="4632" y="2394"/>
                    <a:pt x="4656" y="2370"/>
                    <a:pt x="4691" y="2335"/>
                  </a:cubicBezTo>
                  <a:lnTo>
                    <a:pt x="4703" y="2311"/>
                  </a:lnTo>
                  <a:cubicBezTo>
                    <a:pt x="4715" y="2299"/>
                    <a:pt x="4739" y="2275"/>
                    <a:pt x="4751" y="2263"/>
                  </a:cubicBezTo>
                  <a:cubicBezTo>
                    <a:pt x="4787" y="2216"/>
                    <a:pt x="4822" y="2156"/>
                    <a:pt x="4858" y="2108"/>
                  </a:cubicBezTo>
                  <a:cubicBezTo>
                    <a:pt x="4882" y="2061"/>
                    <a:pt x="4906" y="2013"/>
                    <a:pt x="4918" y="1965"/>
                  </a:cubicBezTo>
                  <a:cubicBezTo>
                    <a:pt x="4930" y="1918"/>
                    <a:pt x="4953" y="1870"/>
                    <a:pt x="4965" y="1823"/>
                  </a:cubicBezTo>
                  <a:lnTo>
                    <a:pt x="4965" y="1811"/>
                  </a:lnTo>
                  <a:cubicBezTo>
                    <a:pt x="4965" y="1787"/>
                    <a:pt x="4965" y="1763"/>
                    <a:pt x="4965" y="1739"/>
                  </a:cubicBezTo>
                  <a:cubicBezTo>
                    <a:pt x="4977" y="1715"/>
                    <a:pt x="4965" y="1727"/>
                    <a:pt x="4965" y="1715"/>
                  </a:cubicBezTo>
                  <a:cubicBezTo>
                    <a:pt x="4965" y="1704"/>
                    <a:pt x="4965" y="1692"/>
                    <a:pt x="4965" y="1680"/>
                  </a:cubicBezTo>
                  <a:lnTo>
                    <a:pt x="4965" y="1668"/>
                  </a:lnTo>
                  <a:lnTo>
                    <a:pt x="4965" y="120"/>
                  </a:lnTo>
                  <a:cubicBezTo>
                    <a:pt x="4965" y="180"/>
                    <a:pt x="4953" y="227"/>
                    <a:pt x="4941" y="287"/>
                  </a:cubicBezTo>
                  <a:cubicBezTo>
                    <a:pt x="4941" y="287"/>
                    <a:pt x="4941" y="287"/>
                    <a:pt x="4941" y="299"/>
                  </a:cubicBezTo>
                  <a:lnTo>
                    <a:pt x="4906" y="370"/>
                  </a:lnTo>
                  <a:cubicBezTo>
                    <a:pt x="4858" y="477"/>
                    <a:pt x="4787" y="584"/>
                    <a:pt x="4703" y="680"/>
                  </a:cubicBezTo>
                  <a:lnTo>
                    <a:pt x="4691" y="703"/>
                  </a:lnTo>
                  <a:cubicBezTo>
                    <a:pt x="4656" y="739"/>
                    <a:pt x="4620" y="775"/>
                    <a:pt x="4584" y="811"/>
                  </a:cubicBezTo>
                  <a:lnTo>
                    <a:pt x="4560" y="822"/>
                  </a:lnTo>
                  <a:cubicBezTo>
                    <a:pt x="4525" y="858"/>
                    <a:pt x="4477" y="894"/>
                    <a:pt x="4429" y="930"/>
                  </a:cubicBezTo>
                  <a:lnTo>
                    <a:pt x="4418" y="942"/>
                  </a:lnTo>
                  <a:cubicBezTo>
                    <a:pt x="4358" y="977"/>
                    <a:pt x="4310" y="1013"/>
                    <a:pt x="4251" y="1049"/>
                  </a:cubicBezTo>
                  <a:cubicBezTo>
                    <a:pt x="4203" y="1073"/>
                    <a:pt x="4144" y="1108"/>
                    <a:pt x="4084" y="1132"/>
                  </a:cubicBezTo>
                  <a:lnTo>
                    <a:pt x="4037" y="1156"/>
                  </a:lnTo>
                  <a:lnTo>
                    <a:pt x="3882" y="1227"/>
                  </a:lnTo>
                  <a:lnTo>
                    <a:pt x="3858" y="1227"/>
                  </a:lnTo>
                  <a:cubicBezTo>
                    <a:pt x="3798" y="1239"/>
                    <a:pt x="3739" y="1263"/>
                    <a:pt x="3679" y="1287"/>
                  </a:cubicBezTo>
                  <a:cubicBezTo>
                    <a:pt x="3644" y="1299"/>
                    <a:pt x="3596" y="1311"/>
                    <a:pt x="3548" y="1323"/>
                  </a:cubicBezTo>
                  <a:cubicBezTo>
                    <a:pt x="3513" y="1334"/>
                    <a:pt x="3489" y="1334"/>
                    <a:pt x="3453" y="1346"/>
                  </a:cubicBezTo>
                  <a:lnTo>
                    <a:pt x="3322" y="1382"/>
                  </a:lnTo>
                  <a:cubicBezTo>
                    <a:pt x="3286" y="1382"/>
                    <a:pt x="3251" y="1394"/>
                    <a:pt x="3215" y="1394"/>
                  </a:cubicBezTo>
                  <a:lnTo>
                    <a:pt x="3179" y="1394"/>
                  </a:lnTo>
                  <a:cubicBezTo>
                    <a:pt x="3120" y="1406"/>
                    <a:pt x="3060" y="1418"/>
                    <a:pt x="3001" y="1418"/>
                  </a:cubicBezTo>
                  <a:lnTo>
                    <a:pt x="2953" y="1418"/>
                  </a:lnTo>
                  <a:cubicBezTo>
                    <a:pt x="2917" y="1418"/>
                    <a:pt x="2882" y="1418"/>
                    <a:pt x="2846" y="1430"/>
                  </a:cubicBezTo>
                  <a:lnTo>
                    <a:pt x="2679" y="1442"/>
                  </a:lnTo>
                  <a:lnTo>
                    <a:pt x="2203" y="1442"/>
                  </a:lnTo>
                  <a:cubicBezTo>
                    <a:pt x="2155" y="1442"/>
                    <a:pt x="2120" y="1442"/>
                    <a:pt x="2084" y="1430"/>
                  </a:cubicBezTo>
                  <a:lnTo>
                    <a:pt x="1953" y="1418"/>
                  </a:lnTo>
                  <a:lnTo>
                    <a:pt x="1846" y="1406"/>
                  </a:lnTo>
                  <a:lnTo>
                    <a:pt x="1715" y="1382"/>
                  </a:lnTo>
                  <a:lnTo>
                    <a:pt x="1608" y="1358"/>
                  </a:lnTo>
                  <a:lnTo>
                    <a:pt x="1465" y="1323"/>
                  </a:lnTo>
                  <a:cubicBezTo>
                    <a:pt x="1429" y="1311"/>
                    <a:pt x="1393" y="1299"/>
                    <a:pt x="1358" y="1299"/>
                  </a:cubicBezTo>
                  <a:lnTo>
                    <a:pt x="1310" y="1275"/>
                  </a:lnTo>
                  <a:cubicBezTo>
                    <a:pt x="1262" y="1263"/>
                    <a:pt x="1203" y="1239"/>
                    <a:pt x="1167" y="1227"/>
                  </a:cubicBezTo>
                  <a:lnTo>
                    <a:pt x="1120" y="1215"/>
                  </a:lnTo>
                  <a:lnTo>
                    <a:pt x="989" y="1156"/>
                  </a:lnTo>
                  <a:lnTo>
                    <a:pt x="917" y="1120"/>
                  </a:lnTo>
                  <a:cubicBezTo>
                    <a:pt x="858" y="1096"/>
                    <a:pt x="798" y="1061"/>
                    <a:pt x="739" y="1025"/>
                  </a:cubicBezTo>
                  <a:cubicBezTo>
                    <a:pt x="477" y="894"/>
                    <a:pt x="250" y="680"/>
                    <a:pt x="108" y="418"/>
                  </a:cubicBezTo>
                  <a:cubicBezTo>
                    <a:pt x="36" y="287"/>
                    <a:pt x="0" y="144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30475E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475E"/>
                </a:solidFill>
              </a:endParaRPr>
            </a:p>
          </p:txBody>
        </p:sp>
        <p:sp>
          <p:nvSpPr>
            <p:cNvPr id="394" name="Google Shape;1922;p29">
              <a:extLst>
                <a:ext uri="{FF2B5EF4-FFF2-40B4-BE49-F238E27FC236}">
                  <a16:creationId xmlns:a16="http://schemas.microsoft.com/office/drawing/2014/main" id="{414FDC50-9D87-E9A4-F0F9-93779C8F97EB}"/>
                </a:ext>
              </a:extLst>
            </p:cNvPr>
            <p:cNvSpPr/>
            <p:nvPr/>
          </p:nvSpPr>
          <p:spPr>
            <a:xfrm>
              <a:off x="1423986" y="3054313"/>
              <a:ext cx="147549" cy="85841"/>
            </a:xfrm>
            <a:custGeom>
              <a:avLst/>
              <a:gdLst/>
              <a:ahLst/>
              <a:cxnLst/>
              <a:rect l="l" t="t" r="r" b="b"/>
              <a:pathLst>
                <a:path w="5466" h="3180" extrusionOk="0">
                  <a:moveTo>
                    <a:pt x="4489" y="572"/>
                  </a:moveTo>
                  <a:cubicBezTo>
                    <a:pt x="5465" y="1131"/>
                    <a:pt x="5465" y="2048"/>
                    <a:pt x="4501" y="2608"/>
                  </a:cubicBezTo>
                  <a:cubicBezTo>
                    <a:pt x="3536" y="3179"/>
                    <a:pt x="1953" y="3179"/>
                    <a:pt x="977" y="2608"/>
                  </a:cubicBezTo>
                  <a:cubicBezTo>
                    <a:pt x="0" y="2048"/>
                    <a:pt x="0" y="1131"/>
                    <a:pt x="965" y="572"/>
                  </a:cubicBezTo>
                  <a:cubicBezTo>
                    <a:pt x="1941" y="0"/>
                    <a:pt x="3513" y="0"/>
                    <a:pt x="4489" y="57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475E"/>
                </a:solidFill>
              </a:endParaRPr>
            </a:p>
          </p:txBody>
        </p:sp>
        <p:sp>
          <p:nvSpPr>
            <p:cNvPr id="395" name="Google Shape;1923;p29">
              <a:extLst>
                <a:ext uri="{FF2B5EF4-FFF2-40B4-BE49-F238E27FC236}">
                  <a16:creationId xmlns:a16="http://schemas.microsoft.com/office/drawing/2014/main" id="{94DC0032-435F-558E-6723-89CE4DAD93CF}"/>
                </a:ext>
              </a:extLst>
            </p:cNvPr>
            <p:cNvSpPr/>
            <p:nvPr/>
          </p:nvSpPr>
          <p:spPr>
            <a:xfrm>
              <a:off x="1440048" y="3063626"/>
              <a:ext cx="115399" cy="66864"/>
            </a:xfrm>
            <a:custGeom>
              <a:avLst/>
              <a:gdLst/>
              <a:ahLst/>
              <a:cxnLst/>
              <a:rect l="l" t="t" r="r" b="b"/>
              <a:pathLst>
                <a:path w="4275" h="2477" extrusionOk="0">
                  <a:moveTo>
                    <a:pt x="3501" y="441"/>
                  </a:moveTo>
                  <a:cubicBezTo>
                    <a:pt x="4263" y="882"/>
                    <a:pt x="4275" y="1596"/>
                    <a:pt x="3513" y="2036"/>
                  </a:cubicBezTo>
                  <a:cubicBezTo>
                    <a:pt x="2751" y="2477"/>
                    <a:pt x="1525" y="2477"/>
                    <a:pt x="763" y="2036"/>
                  </a:cubicBezTo>
                  <a:cubicBezTo>
                    <a:pt x="1" y="1584"/>
                    <a:pt x="1" y="882"/>
                    <a:pt x="763" y="441"/>
                  </a:cubicBezTo>
                  <a:cubicBezTo>
                    <a:pt x="1525" y="1"/>
                    <a:pt x="2739" y="1"/>
                    <a:pt x="3501" y="44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475E"/>
                </a:solidFill>
              </a:endParaRPr>
            </a:p>
          </p:txBody>
        </p:sp>
        <p:sp>
          <p:nvSpPr>
            <p:cNvPr id="396" name="Google Shape;1924;p29">
              <a:extLst>
                <a:ext uri="{FF2B5EF4-FFF2-40B4-BE49-F238E27FC236}">
                  <a16:creationId xmlns:a16="http://schemas.microsoft.com/office/drawing/2014/main" id="{C9AA44F7-7F73-6613-C60E-345C11496C3E}"/>
                </a:ext>
              </a:extLst>
            </p:cNvPr>
            <p:cNvSpPr/>
            <p:nvPr/>
          </p:nvSpPr>
          <p:spPr>
            <a:xfrm>
              <a:off x="1453221" y="3073586"/>
              <a:ext cx="89053" cy="46862"/>
            </a:xfrm>
            <a:custGeom>
              <a:avLst/>
              <a:gdLst/>
              <a:ahLst/>
              <a:cxnLst/>
              <a:rect l="l" t="t" r="r" b="b"/>
              <a:pathLst>
                <a:path w="3299" h="1736" extrusionOk="0">
                  <a:moveTo>
                    <a:pt x="1644" y="1"/>
                  </a:moveTo>
                  <a:cubicBezTo>
                    <a:pt x="1281" y="1"/>
                    <a:pt x="918" y="84"/>
                    <a:pt x="584" y="251"/>
                  </a:cubicBezTo>
                  <a:cubicBezTo>
                    <a:pt x="1" y="584"/>
                    <a:pt x="1" y="1144"/>
                    <a:pt x="584" y="1477"/>
                  </a:cubicBezTo>
                  <a:cubicBezTo>
                    <a:pt x="918" y="1650"/>
                    <a:pt x="1281" y="1736"/>
                    <a:pt x="1644" y="1736"/>
                  </a:cubicBezTo>
                  <a:cubicBezTo>
                    <a:pt x="2007" y="1736"/>
                    <a:pt x="2370" y="1650"/>
                    <a:pt x="2704" y="1477"/>
                  </a:cubicBezTo>
                  <a:cubicBezTo>
                    <a:pt x="3299" y="1144"/>
                    <a:pt x="3287" y="596"/>
                    <a:pt x="2704" y="251"/>
                  </a:cubicBezTo>
                  <a:cubicBezTo>
                    <a:pt x="2370" y="84"/>
                    <a:pt x="2007" y="1"/>
                    <a:pt x="1644" y="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475E"/>
                </a:solidFill>
              </a:endParaRPr>
            </a:p>
          </p:txBody>
        </p:sp>
        <p:sp>
          <p:nvSpPr>
            <p:cNvPr id="397" name="Google Shape;1926;p29">
              <a:extLst>
                <a:ext uri="{FF2B5EF4-FFF2-40B4-BE49-F238E27FC236}">
                  <a16:creationId xmlns:a16="http://schemas.microsoft.com/office/drawing/2014/main" id="{0187CE88-94A8-633E-CCF3-97243A4AAA79}"/>
                </a:ext>
              </a:extLst>
            </p:cNvPr>
            <p:cNvSpPr/>
            <p:nvPr/>
          </p:nvSpPr>
          <p:spPr>
            <a:xfrm>
              <a:off x="1476058" y="2752520"/>
              <a:ext cx="15117" cy="12930"/>
            </a:xfrm>
            <a:custGeom>
              <a:avLst/>
              <a:gdLst/>
              <a:ahLst/>
              <a:cxnLst/>
              <a:rect l="l" t="t" r="r" b="b"/>
              <a:pathLst>
                <a:path w="560" h="479" extrusionOk="0">
                  <a:moveTo>
                    <a:pt x="322" y="0"/>
                  </a:moveTo>
                  <a:cubicBezTo>
                    <a:pt x="107" y="0"/>
                    <a:pt x="0" y="250"/>
                    <a:pt x="155" y="405"/>
                  </a:cubicBezTo>
                  <a:cubicBezTo>
                    <a:pt x="206" y="456"/>
                    <a:pt x="266" y="478"/>
                    <a:pt x="325" y="478"/>
                  </a:cubicBezTo>
                  <a:cubicBezTo>
                    <a:pt x="446" y="478"/>
                    <a:pt x="560" y="383"/>
                    <a:pt x="560" y="238"/>
                  </a:cubicBezTo>
                  <a:cubicBezTo>
                    <a:pt x="560" y="107"/>
                    <a:pt x="453" y="0"/>
                    <a:pt x="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475E"/>
                </a:solidFill>
              </a:endParaRPr>
            </a:p>
          </p:txBody>
        </p:sp>
        <p:grpSp>
          <p:nvGrpSpPr>
            <p:cNvPr id="398" name="Google Shape;1935;p29">
              <a:extLst>
                <a:ext uri="{FF2B5EF4-FFF2-40B4-BE49-F238E27FC236}">
                  <a16:creationId xmlns:a16="http://schemas.microsoft.com/office/drawing/2014/main" id="{E084D93C-3D44-DF49-31D0-DBDF120D75C2}"/>
                </a:ext>
              </a:extLst>
            </p:cNvPr>
            <p:cNvGrpSpPr/>
            <p:nvPr/>
          </p:nvGrpSpPr>
          <p:grpSpPr>
            <a:xfrm>
              <a:off x="1466570" y="2770863"/>
              <a:ext cx="64300" cy="305680"/>
              <a:chOff x="3291025" y="2708875"/>
              <a:chExt cx="59550" cy="283100"/>
            </a:xfrm>
          </p:grpSpPr>
          <p:sp>
            <p:nvSpPr>
              <p:cNvPr id="400" name="Google Shape;1936;p29">
                <a:extLst>
                  <a:ext uri="{FF2B5EF4-FFF2-40B4-BE49-F238E27FC236}">
                    <a16:creationId xmlns:a16="http://schemas.microsoft.com/office/drawing/2014/main" id="{F6917643-703A-E0FD-9928-A95C05AE5312}"/>
                  </a:ext>
                </a:extLst>
              </p:cNvPr>
              <p:cNvSpPr/>
              <p:nvPr/>
            </p:nvSpPr>
            <p:spPr>
              <a:xfrm>
                <a:off x="3291025" y="2952350"/>
                <a:ext cx="1192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477" h="490" extrusionOk="0">
                    <a:moveTo>
                      <a:pt x="238" y="1"/>
                    </a:moveTo>
                    <a:cubicBezTo>
                      <a:pt x="107" y="1"/>
                      <a:pt x="0" y="108"/>
                      <a:pt x="0" y="239"/>
                    </a:cubicBezTo>
                    <a:cubicBezTo>
                      <a:pt x="0" y="382"/>
                      <a:pt x="107" y="489"/>
                      <a:pt x="238" y="489"/>
                    </a:cubicBezTo>
                    <a:cubicBezTo>
                      <a:pt x="369" y="489"/>
                      <a:pt x="477" y="382"/>
                      <a:pt x="477" y="239"/>
                    </a:cubicBezTo>
                    <a:cubicBezTo>
                      <a:pt x="477" y="108"/>
                      <a:pt x="369" y="1"/>
                      <a:pt x="2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0475E"/>
                  </a:solidFill>
                </a:endParaRPr>
              </a:p>
            </p:txBody>
          </p:sp>
          <p:sp>
            <p:nvSpPr>
              <p:cNvPr id="401" name="Google Shape;1937;p29">
                <a:extLst>
                  <a:ext uri="{FF2B5EF4-FFF2-40B4-BE49-F238E27FC236}">
                    <a16:creationId xmlns:a16="http://schemas.microsoft.com/office/drawing/2014/main" id="{5B20D31E-A2CA-BAF7-3F67-02342448785E}"/>
                  </a:ext>
                </a:extLst>
              </p:cNvPr>
              <p:cNvSpPr/>
              <p:nvPr/>
            </p:nvSpPr>
            <p:spPr>
              <a:xfrm>
                <a:off x="3336550" y="2911275"/>
                <a:ext cx="1402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561" h="479" extrusionOk="0">
                    <a:moveTo>
                      <a:pt x="322" y="1"/>
                    </a:moveTo>
                    <a:cubicBezTo>
                      <a:pt x="108" y="1"/>
                      <a:pt x="1" y="251"/>
                      <a:pt x="156" y="406"/>
                    </a:cubicBezTo>
                    <a:cubicBezTo>
                      <a:pt x="206" y="456"/>
                      <a:pt x="267" y="479"/>
                      <a:pt x="326" y="479"/>
                    </a:cubicBezTo>
                    <a:cubicBezTo>
                      <a:pt x="447" y="479"/>
                      <a:pt x="561" y="383"/>
                      <a:pt x="561" y="239"/>
                    </a:cubicBezTo>
                    <a:cubicBezTo>
                      <a:pt x="561" y="108"/>
                      <a:pt x="453" y="1"/>
                      <a:pt x="3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0475E"/>
                  </a:solidFill>
                </a:endParaRPr>
              </a:p>
            </p:txBody>
          </p:sp>
          <p:sp>
            <p:nvSpPr>
              <p:cNvPr id="402" name="Google Shape;1938;p29">
                <a:extLst>
                  <a:ext uri="{FF2B5EF4-FFF2-40B4-BE49-F238E27FC236}">
                    <a16:creationId xmlns:a16="http://schemas.microsoft.com/office/drawing/2014/main" id="{63EE2B46-3796-955D-F5FF-55ED815F3D5C}"/>
                  </a:ext>
                </a:extLst>
              </p:cNvPr>
              <p:cNvSpPr/>
              <p:nvPr/>
            </p:nvSpPr>
            <p:spPr>
              <a:xfrm>
                <a:off x="3294900" y="2851150"/>
                <a:ext cx="1430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479" extrusionOk="0">
                    <a:moveTo>
                      <a:pt x="322" y="1"/>
                    </a:moveTo>
                    <a:cubicBezTo>
                      <a:pt x="107" y="1"/>
                      <a:pt x="0" y="251"/>
                      <a:pt x="155" y="406"/>
                    </a:cubicBezTo>
                    <a:cubicBezTo>
                      <a:pt x="206" y="456"/>
                      <a:pt x="268" y="479"/>
                      <a:pt x="328" y="479"/>
                    </a:cubicBezTo>
                    <a:cubicBezTo>
                      <a:pt x="453" y="479"/>
                      <a:pt x="572" y="383"/>
                      <a:pt x="572" y="239"/>
                    </a:cubicBezTo>
                    <a:cubicBezTo>
                      <a:pt x="572" y="108"/>
                      <a:pt x="464" y="1"/>
                      <a:pt x="3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0475E"/>
                  </a:solidFill>
                </a:endParaRPr>
              </a:p>
            </p:txBody>
          </p:sp>
          <p:sp>
            <p:nvSpPr>
              <p:cNvPr id="403" name="Google Shape;1939;p29">
                <a:extLst>
                  <a:ext uri="{FF2B5EF4-FFF2-40B4-BE49-F238E27FC236}">
                    <a16:creationId xmlns:a16="http://schemas.microsoft.com/office/drawing/2014/main" id="{5B45E935-75B4-16DE-EE50-6C507C2116FB}"/>
                  </a:ext>
                </a:extLst>
              </p:cNvPr>
              <p:cNvSpPr/>
              <p:nvPr/>
            </p:nvSpPr>
            <p:spPr>
              <a:xfrm>
                <a:off x="3336550" y="2772575"/>
                <a:ext cx="1402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561" h="479" extrusionOk="0">
                    <a:moveTo>
                      <a:pt x="322" y="0"/>
                    </a:moveTo>
                    <a:cubicBezTo>
                      <a:pt x="108" y="0"/>
                      <a:pt x="1" y="262"/>
                      <a:pt x="156" y="405"/>
                    </a:cubicBezTo>
                    <a:cubicBezTo>
                      <a:pt x="206" y="456"/>
                      <a:pt x="267" y="479"/>
                      <a:pt x="326" y="479"/>
                    </a:cubicBezTo>
                    <a:cubicBezTo>
                      <a:pt x="447" y="479"/>
                      <a:pt x="561" y="383"/>
                      <a:pt x="561" y="239"/>
                    </a:cubicBezTo>
                    <a:cubicBezTo>
                      <a:pt x="561" y="108"/>
                      <a:pt x="453" y="0"/>
                      <a:pt x="3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0475E"/>
                  </a:solidFill>
                </a:endParaRPr>
              </a:p>
            </p:txBody>
          </p:sp>
          <p:sp>
            <p:nvSpPr>
              <p:cNvPr id="404" name="Google Shape;1940;p29">
                <a:extLst>
                  <a:ext uri="{FF2B5EF4-FFF2-40B4-BE49-F238E27FC236}">
                    <a16:creationId xmlns:a16="http://schemas.microsoft.com/office/drawing/2014/main" id="{2261413B-C2CD-16A1-0A80-2B2D9998B0AB}"/>
                  </a:ext>
                </a:extLst>
              </p:cNvPr>
              <p:cNvSpPr/>
              <p:nvPr/>
            </p:nvSpPr>
            <p:spPr>
              <a:xfrm>
                <a:off x="3300850" y="2708875"/>
                <a:ext cx="14300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572" h="479" extrusionOk="0">
                    <a:moveTo>
                      <a:pt x="334" y="1"/>
                    </a:moveTo>
                    <a:cubicBezTo>
                      <a:pt x="119" y="1"/>
                      <a:pt x="0" y="263"/>
                      <a:pt x="155" y="405"/>
                    </a:cubicBezTo>
                    <a:cubicBezTo>
                      <a:pt x="206" y="456"/>
                      <a:pt x="268" y="479"/>
                      <a:pt x="328" y="479"/>
                    </a:cubicBezTo>
                    <a:cubicBezTo>
                      <a:pt x="453" y="479"/>
                      <a:pt x="572" y="383"/>
                      <a:pt x="572" y="239"/>
                    </a:cubicBezTo>
                    <a:cubicBezTo>
                      <a:pt x="560" y="108"/>
                      <a:pt x="465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0475E"/>
                  </a:solidFill>
                </a:endParaRPr>
              </a:p>
            </p:txBody>
          </p:sp>
          <p:sp>
            <p:nvSpPr>
              <p:cNvPr id="405" name="Google Shape;1941;p29">
                <a:extLst>
                  <a:ext uri="{FF2B5EF4-FFF2-40B4-BE49-F238E27FC236}">
                    <a16:creationId xmlns:a16="http://schemas.microsoft.com/office/drawing/2014/main" id="{B5E38689-7F33-242D-DF26-02EEB7D39620}"/>
                  </a:ext>
                </a:extLst>
              </p:cNvPr>
              <p:cNvSpPr/>
              <p:nvPr/>
            </p:nvSpPr>
            <p:spPr>
              <a:xfrm>
                <a:off x="3294600" y="2772575"/>
                <a:ext cx="1222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77" extrusionOk="0">
                    <a:moveTo>
                      <a:pt x="238" y="0"/>
                    </a:moveTo>
                    <a:cubicBezTo>
                      <a:pt x="107" y="0"/>
                      <a:pt x="0" y="108"/>
                      <a:pt x="0" y="239"/>
                    </a:cubicBezTo>
                    <a:cubicBezTo>
                      <a:pt x="0" y="370"/>
                      <a:pt x="107" y="477"/>
                      <a:pt x="238" y="477"/>
                    </a:cubicBezTo>
                    <a:cubicBezTo>
                      <a:pt x="369" y="477"/>
                      <a:pt x="488" y="370"/>
                      <a:pt x="488" y="239"/>
                    </a:cubicBezTo>
                    <a:cubicBezTo>
                      <a:pt x="488" y="108"/>
                      <a:pt x="369" y="0"/>
                      <a:pt x="2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0475E"/>
                  </a:solidFill>
                </a:endParaRPr>
              </a:p>
            </p:txBody>
          </p:sp>
          <p:sp>
            <p:nvSpPr>
              <p:cNvPr id="406" name="Google Shape;1942;p29">
                <a:extLst>
                  <a:ext uri="{FF2B5EF4-FFF2-40B4-BE49-F238E27FC236}">
                    <a16:creationId xmlns:a16="http://schemas.microsoft.com/office/drawing/2014/main" id="{03887E94-CFBA-D6B1-929E-FE1DE7F103A3}"/>
                  </a:ext>
                </a:extLst>
              </p:cNvPr>
              <p:cNvSpPr/>
              <p:nvPr/>
            </p:nvSpPr>
            <p:spPr>
              <a:xfrm>
                <a:off x="3326750" y="2980050"/>
                <a:ext cx="11925" cy="1192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477" extrusionOk="0">
                    <a:moveTo>
                      <a:pt x="238" y="0"/>
                    </a:moveTo>
                    <a:cubicBezTo>
                      <a:pt x="107" y="0"/>
                      <a:pt x="0" y="107"/>
                      <a:pt x="0" y="238"/>
                    </a:cubicBezTo>
                    <a:cubicBezTo>
                      <a:pt x="0" y="369"/>
                      <a:pt x="107" y="476"/>
                      <a:pt x="238" y="476"/>
                    </a:cubicBezTo>
                    <a:cubicBezTo>
                      <a:pt x="369" y="476"/>
                      <a:pt x="476" y="369"/>
                      <a:pt x="476" y="238"/>
                    </a:cubicBezTo>
                    <a:cubicBezTo>
                      <a:pt x="476" y="107"/>
                      <a:pt x="369" y="0"/>
                      <a:pt x="2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30475E"/>
                  </a:solidFill>
                </a:endParaRPr>
              </a:p>
            </p:txBody>
          </p:sp>
        </p:grpSp>
        <p:sp>
          <p:nvSpPr>
            <p:cNvPr id="399" name="Google Shape;1925;p29">
              <a:extLst>
                <a:ext uri="{FF2B5EF4-FFF2-40B4-BE49-F238E27FC236}">
                  <a16:creationId xmlns:a16="http://schemas.microsoft.com/office/drawing/2014/main" id="{C15A3872-0DBF-31CE-8DB0-804CAEF5FC36}"/>
                </a:ext>
              </a:extLst>
            </p:cNvPr>
            <p:cNvSpPr/>
            <p:nvPr/>
          </p:nvSpPr>
          <p:spPr>
            <a:xfrm>
              <a:off x="1454149" y="2807099"/>
              <a:ext cx="92634" cy="306229"/>
            </a:xfrm>
            <a:custGeom>
              <a:avLst/>
              <a:gdLst/>
              <a:ahLst/>
              <a:cxnLst/>
              <a:rect l="l" t="t" r="r" b="b"/>
              <a:pathLst>
                <a:path w="2990" h="17098" extrusionOk="0">
                  <a:moveTo>
                    <a:pt x="2989" y="16229"/>
                  </a:moveTo>
                  <a:cubicBezTo>
                    <a:pt x="2918" y="16396"/>
                    <a:pt x="2822" y="17098"/>
                    <a:pt x="1441" y="17098"/>
                  </a:cubicBezTo>
                  <a:cubicBezTo>
                    <a:pt x="620" y="17098"/>
                    <a:pt x="36" y="16681"/>
                    <a:pt x="1" y="16181"/>
                  </a:cubicBezTo>
                  <a:lnTo>
                    <a:pt x="1" y="1"/>
                  </a:lnTo>
                  <a:lnTo>
                    <a:pt x="2989" y="1"/>
                  </a:lnTo>
                  <a:close/>
                </a:path>
              </a:pathLst>
            </a:custGeom>
            <a:gradFill>
              <a:gsLst>
                <a:gs pos="0">
                  <a:srgbClr val="A0FDF1">
                    <a:alpha val="41568"/>
                  </a:srgbClr>
                </a:gs>
                <a:gs pos="100000">
                  <a:srgbClr val="FFFFFF">
                    <a:alpha val="37254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0475E"/>
                </a:solidFill>
              </a:endParaRPr>
            </a:p>
          </p:txBody>
        </p:sp>
      </p:grpSp>
      <p:pic>
        <p:nvPicPr>
          <p:cNvPr id="407" name="גרפיקה 406" descr="תו ^ כלפי מעלה עם מילוי מלא">
            <a:extLst>
              <a:ext uri="{FF2B5EF4-FFF2-40B4-BE49-F238E27FC236}">
                <a16:creationId xmlns:a16="http://schemas.microsoft.com/office/drawing/2014/main" id="{54971E98-2F2A-CC4A-783D-694895BA4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6665310">
            <a:off x="1006142" y="1262398"/>
            <a:ext cx="283527" cy="283527"/>
          </a:xfrm>
          <a:prstGeom prst="rect">
            <a:avLst/>
          </a:prstGeom>
        </p:spPr>
      </p:pic>
      <p:grpSp>
        <p:nvGrpSpPr>
          <p:cNvPr id="410" name="Google Shape;13788;p85">
            <a:extLst>
              <a:ext uri="{FF2B5EF4-FFF2-40B4-BE49-F238E27FC236}">
                <a16:creationId xmlns:a16="http://schemas.microsoft.com/office/drawing/2014/main" id="{08D2BE8B-94F0-FB59-9B2F-A0846C9444DD}"/>
              </a:ext>
            </a:extLst>
          </p:cNvPr>
          <p:cNvGrpSpPr/>
          <p:nvPr/>
        </p:nvGrpSpPr>
        <p:grpSpPr>
          <a:xfrm>
            <a:off x="2374585" y="3287809"/>
            <a:ext cx="517197" cy="354165"/>
            <a:chOff x="1306445" y="3397829"/>
            <a:chExt cx="367255" cy="269855"/>
          </a:xfrm>
        </p:grpSpPr>
        <p:sp>
          <p:nvSpPr>
            <p:cNvPr id="411" name="Google Shape;13789;p85">
              <a:extLst>
                <a:ext uri="{FF2B5EF4-FFF2-40B4-BE49-F238E27FC236}">
                  <a16:creationId xmlns:a16="http://schemas.microsoft.com/office/drawing/2014/main" id="{0C16DE15-7C50-427C-4319-825F750639AA}"/>
                </a:ext>
              </a:extLst>
            </p:cNvPr>
            <p:cNvSpPr/>
            <p:nvPr/>
          </p:nvSpPr>
          <p:spPr>
            <a:xfrm>
              <a:off x="1588395" y="3513054"/>
              <a:ext cx="45517" cy="16297"/>
            </a:xfrm>
            <a:custGeom>
              <a:avLst/>
              <a:gdLst/>
              <a:ahLst/>
              <a:cxnLst/>
              <a:rect l="l" t="t" r="r" b="b"/>
              <a:pathLst>
                <a:path w="1430" h="512" extrusionOk="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33"/>
                    <a:pt x="168" y="333"/>
                  </a:cubicBezTo>
                  <a:cubicBezTo>
                    <a:pt x="358" y="333"/>
                    <a:pt x="906" y="357"/>
                    <a:pt x="1180" y="488"/>
                  </a:cubicBezTo>
                  <a:cubicBezTo>
                    <a:pt x="1204" y="512"/>
                    <a:pt x="1227" y="512"/>
                    <a:pt x="1251" y="512"/>
                  </a:cubicBezTo>
                  <a:cubicBezTo>
                    <a:pt x="1311" y="512"/>
                    <a:pt x="1370" y="476"/>
                    <a:pt x="1406" y="417"/>
                  </a:cubicBezTo>
                  <a:cubicBezTo>
                    <a:pt x="1430" y="333"/>
                    <a:pt x="1406" y="226"/>
                    <a:pt x="1323" y="191"/>
                  </a:cubicBezTo>
                  <a:cubicBezTo>
                    <a:pt x="942" y="0"/>
                    <a:pt x="19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13790;p85">
              <a:extLst>
                <a:ext uri="{FF2B5EF4-FFF2-40B4-BE49-F238E27FC236}">
                  <a16:creationId xmlns:a16="http://schemas.microsoft.com/office/drawing/2014/main" id="{0E4548DC-12DD-D0A0-B11A-B32D49428AEF}"/>
                </a:ext>
              </a:extLst>
            </p:cNvPr>
            <p:cNvSpPr/>
            <p:nvPr/>
          </p:nvSpPr>
          <p:spPr>
            <a:xfrm>
              <a:off x="1306445" y="3397829"/>
              <a:ext cx="367255" cy="269091"/>
            </a:xfrm>
            <a:custGeom>
              <a:avLst/>
              <a:gdLst/>
              <a:ahLst/>
              <a:cxnLst/>
              <a:rect l="l" t="t" r="r" b="b"/>
              <a:pathLst>
                <a:path w="11538" h="8454" extrusionOk="0">
                  <a:moveTo>
                    <a:pt x="7573" y="334"/>
                  </a:moveTo>
                  <a:lnTo>
                    <a:pt x="7573" y="1965"/>
                  </a:lnTo>
                  <a:cubicBezTo>
                    <a:pt x="7573" y="2227"/>
                    <a:pt x="7525" y="2465"/>
                    <a:pt x="7418" y="2679"/>
                  </a:cubicBezTo>
                  <a:cubicBezTo>
                    <a:pt x="7395" y="2715"/>
                    <a:pt x="7395" y="2727"/>
                    <a:pt x="7395" y="2763"/>
                  </a:cubicBezTo>
                  <a:lnTo>
                    <a:pt x="7395" y="3239"/>
                  </a:lnTo>
                  <a:cubicBezTo>
                    <a:pt x="7395" y="3691"/>
                    <a:pt x="7216" y="4108"/>
                    <a:pt x="6883" y="4442"/>
                  </a:cubicBezTo>
                  <a:cubicBezTo>
                    <a:pt x="6835" y="4489"/>
                    <a:pt x="6787" y="4513"/>
                    <a:pt x="6740" y="4549"/>
                  </a:cubicBezTo>
                  <a:cubicBezTo>
                    <a:pt x="6466" y="4759"/>
                    <a:pt x="6137" y="4876"/>
                    <a:pt x="5785" y="4876"/>
                  </a:cubicBezTo>
                  <a:cubicBezTo>
                    <a:pt x="5739" y="4876"/>
                    <a:pt x="5692" y="4874"/>
                    <a:pt x="5644" y="4870"/>
                  </a:cubicBezTo>
                  <a:cubicBezTo>
                    <a:pt x="4787" y="4823"/>
                    <a:pt x="4108" y="4072"/>
                    <a:pt x="4108" y="3180"/>
                  </a:cubicBezTo>
                  <a:lnTo>
                    <a:pt x="4108" y="2763"/>
                  </a:lnTo>
                  <a:cubicBezTo>
                    <a:pt x="4108" y="2727"/>
                    <a:pt x="4108" y="2715"/>
                    <a:pt x="4096" y="2679"/>
                  </a:cubicBezTo>
                  <a:cubicBezTo>
                    <a:pt x="3989" y="2465"/>
                    <a:pt x="3930" y="2227"/>
                    <a:pt x="3930" y="1965"/>
                  </a:cubicBezTo>
                  <a:lnTo>
                    <a:pt x="3930" y="1608"/>
                  </a:lnTo>
                  <a:cubicBezTo>
                    <a:pt x="3930" y="917"/>
                    <a:pt x="4513" y="334"/>
                    <a:pt x="5216" y="334"/>
                  </a:cubicBezTo>
                  <a:close/>
                  <a:moveTo>
                    <a:pt x="1763" y="3025"/>
                  </a:moveTo>
                  <a:cubicBezTo>
                    <a:pt x="2049" y="3025"/>
                    <a:pt x="2311" y="3144"/>
                    <a:pt x="2525" y="3358"/>
                  </a:cubicBezTo>
                  <a:cubicBezTo>
                    <a:pt x="2715" y="3561"/>
                    <a:pt x="2846" y="3846"/>
                    <a:pt x="2858" y="4144"/>
                  </a:cubicBezTo>
                  <a:cubicBezTo>
                    <a:pt x="2858" y="4227"/>
                    <a:pt x="2882" y="4346"/>
                    <a:pt x="2882" y="4465"/>
                  </a:cubicBezTo>
                  <a:lnTo>
                    <a:pt x="2882" y="4501"/>
                  </a:lnTo>
                  <a:cubicBezTo>
                    <a:pt x="2703" y="4215"/>
                    <a:pt x="2406" y="4013"/>
                    <a:pt x="2049" y="3894"/>
                  </a:cubicBezTo>
                  <a:cubicBezTo>
                    <a:pt x="1703" y="3787"/>
                    <a:pt x="1406" y="3787"/>
                    <a:pt x="1406" y="3787"/>
                  </a:cubicBezTo>
                  <a:cubicBezTo>
                    <a:pt x="1358" y="3787"/>
                    <a:pt x="1310" y="3799"/>
                    <a:pt x="1287" y="3834"/>
                  </a:cubicBezTo>
                  <a:lnTo>
                    <a:pt x="977" y="4144"/>
                  </a:lnTo>
                  <a:cubicBezTo>
                    <a:pt x="918" y="4215"/>
                    <a:pt x="918" y="4323"/>
                    <a:pt x="977" y="4382"/>
                  </a:cubicBezTo>
                  <a:cubicBezTo>
                    <a:pt x="1013" y="4412"/>
                    <a:pt x="1057" y="4427"/>
                    <a:pt x="1101" y="4427"/>
                  </a:cubicBezTo>
                  <a:cubicBezTo>
                    <a:pt x="1144" y="4427"/>
                    <a:pt x="1185" y="4412"/>
                    <a:pt x="1215" y="4382"/>
                  </a:cubicBezTo>
                  <a:lnTo>
                    <a:pt x="1465" y="4108"/>
                  </a:lnTo>
                  <a:cubicBezTo>
                    <a:pt x="1691" y="4132"/>
                    <a:pt x="2382" y="4203"/>
                    <a:pt x="2668" y="4811"/>
                  </a:cubicBezTo>
                  <a:cubicBezTo>
                    <a:pt x="2596" y="5275"/>
                    <a:pt x="2215" y="5596"/>
                    <a:pt x="1763" y="5596"/>
                  </a:cubicBezTo>
                  <a:cubicBezTo>
                    <a:pt x="1251" y="5596"/>
                    <a:pt x="834" y="5180"/>
                    <a:pt x="834" y="4680"/>
                  </a:cubicBezTo>
                  <a:cubicBezTo>
                    <a:pt x="834" y="4584"/>
                    <a:pt x="763" y="4513"/>
                    <a:pt x="679" y="4513"/>
                  </a:cubicBezTo>
                  <a:lnTo>
                    <a:pt x="644" y="4513"/>
                  </a:lnTo>
                  <a:lnTo>
                    <a:pt x="644" y="4465"/>
                  </a:lnTo>
                  <a:cubicBezTo>
                    <a:pt x="644" y="4346"/>
                    <a:pt x="644" y="4251"/>
                    <a:pt x="656" y="4144"/>
                  </a:cubicBezTo>
                  <a:cubicBezTo>
                    <a:pt x="679" y="3846"/>
                    <a:pt x="810" y="3561"/>
                    <a:pt x="1001" y="3358"/>
                  </a:cubicBezTo>
                  <a:cubicBezTo>
                    <a:pt x="1215" y="3144"/>
                    <a:pt x="1477" y="3025"/>
                    <a:pt x="1763" y="3025"/>
                  </a:cubicBezTo>
                  <a:close/>
                  <a:moveTo>
                    <a:pt x="10657" y="3025"/>
                  </a:moveTo>
                  <a:lnTo>
                    <a:pt x="10657" y="3727"/>
                  </a:lnTo>
                  <a:cubicBezTo>
                    <a:pt x="10657" y="3846"/>
                    <a:pt x="10633" y="3953"/>
                    <a:pt x="10585" y="4049"/>
                  </a:cubicBezTo>
                  <a:lnTo>
                    <a:pt x="10502" y="4251"/>
                  </a:lnTo>
                  <a:cubicBezTo>
                    <a:pt x="10478" y="4275"/>
                    <a:pt x="10478" y="4287"/>
                    <a:pt x="10478" y="4323"/>
                  </a:cubicBezTo>
                  <a:lnTo>
                    <a:pt x="10478" y="4680"/>
                  </a:lnTo>
                  <a:cubicBezTo>
                    <a:pt x="10478" y="4930"/>
                    <a:pt x="10383" y="5168"/>
                    <a:pt x="10204" y="5346"/>
                  </a:cubicBezTo>
                  <a:cubicBezTo>
                    <a:pt x="10044" y="5507"/>
                    <a:pt x="9835" y="5600"/>
                    <a:pt x="9605" y="5600"/>
                  </a:cubicBezTo>
                  <a:cubicBezTo>
                    <a:pt x="9579" y="5600"/>
                    <a:pt x="9552" y="5599"/>
                    <a:pt x="9526" y="5596"/>
                  </a:cubicBezTo>
                  <a:cubicBezTo>
                    <a:pt x="9038" y="5585"/>
                    <a:pt x="8633" y="5156"/>
                    <a:pt x="8633" y="4632"/>
                  </a:cubicBezTo>
                  <a:lnTo>
                    <a:pt x="8633" y="4323"/>
                  </a:lnTo>
                  <a:cubicBezTo>
                    <a:pt x="8633" y="4287"/>
                    <a:pt x="8633" y="4263"/>
                    <a:pt x="8621" y="4251"/>
                  </a:cubicBezTo>
                  <a:lnTo>
                    <a:pt x="8514" y="4037"/>
                  </a:lnTo>
                  <a:cubicBezTo>
                    <a:pt x="8466" y="3965"/>
                    <a:pt x="8454" y="3870"/>
                    <a:pt x="8454" y="3787"/>
                  </a:cubicBezTo>
                  <a:lnTo>
                    <a:pt x="8454" y="3775"/>
                  </a:lnTo>
                  <a:cubicBezTo>
                    <a:pt x="8454" y="3370"/>
                    <a:pt x="8788" y="3025"/>
                    <a:pt x="9204" y="3025"/>
                  </a:cubicBezTo>
                  <a:close/>
                  <a:moveTo>
                    <a:pt x="584" y="5180"/>
                  </a:moveTo>
                  <a:cubicBezTo>
                    <a:pt x="679" y="5406"/>
                    <a:pt x="834" y="5596"/>
                    <a:pt x="1037" y="5739"/>
                  </a:cubicBezTo>
                  <a:lnTo>
                    <a:pt x="1037" y="5925"/>
                  </a:lnTo>
                  <a:lnTo>
                    <a:pt x="1037" y="5925"/>
                  </a:lnTo>
                  <a:cubicBezTo>
                    <a:pt x="723" y="5807"/>
                    <a:pt x="571" y="5655"/>
                    <a:pt x="501" y="5585"/>
                  </a:cubicBezTo>
                  <a:cubicBezTo>
                    <a:pt x="537" y="5466"/>
                    <a:pt x="572" y="5335"/>
                    <a:pt x="584" y="5180"/>
                  </a:cubicBezTo>
                  <a:close/>
                  <a:moveTo>
                    <a:pt x="2918" y="5168"/>
                  </a:moveTo>
                  <a:cubicBezTo>
                    <a:pt x="2942" y="5323"/>
                    <a:pt x="2965" y="5454"/>
                    <a:pt x="3013" y="5573"/>
                  </a:cubicBezTo>
                  <a:cubicBezTo>
                    <a:pt x="2953" y="5656"/>
                    <a:pt x="2787" y="5811"/>
                    <a:pt x="2477" y="5930"/>
                  </a:cubicBezTo>
                  <a:lnTo>
                    <a:pt x="2477" y="5716"/>
                  </a:lnTo>
                  <a:cubicBezTo>
                    <a:pt x="2668" y="5585"/>
                    <a:pt x="2834" y="5394"/>
                    <a:pt x="2918" y="5168"/>
                  </a:cubicBezTo>
                  <a:close/>
                  <a:moveTo>
                    <a:pt x="6668" y="4989"/>
                  </a:moveTo>
                  <a:lnTo>
                    <a:pt x="6668" y="5299"/>
                  </a:lnTo>
                  <a:lnTo>
                    <a:pt x="5751" y="5930"/>
                  </a:lnTo>
                  <a:lnTo>
                    <a:pt x="4823" y="5299"/>
                  </a:lnTo>
                  <a:lnTo>
                    <a:pt x="4823" y="4989"/>
                  </a:lnTo>
                  <a:cubicBezTo>
                    <a:pt x="5061" y="5120"/>
                    <a:pt x="5335" y="5204"/>
                    <a:pt x="5620" y="5215"/>
                  </a:cubicBezTo>
                  <a:lnTo>
                    <a:pt x="5751" y="5215"/>
                  </a:lnTo>
                  <a:cubicBezTo>
                    <a:pt x="6073" y="5215"/>
                    <a:pt x="6394" y="5144"/>
                    <a:pt x="6668" y="4989"/>
                  </a:cubicBezTo>
                  <a:close/>
                  <a:moveTo>
                    <a:pt x="9942" y="5882"/>
                  </a:moveTo>
                  <a:lnTo>
                    <a:pt x="9942" y="5954"/>
                  </a:lnTo>
                  <a:cubicBezTo>
                    <a:pt x="9942" y="5989"/>
                    <a:pt x="9942" y="6025"/>
                    <a:pt x="9966" y="6061"/>
                  </a:cubicBezTo>
                  <a:lnTo>
                    <a:pt x="9561" y="6454"/>
                  </a:lnTo>
                  <a:lnTo>
                    <a:pt x="9169" y="6061"/>
                  </a:lnTo>
                  <a:cubicBezTo>
                    <a:pt x="9169" y="6025"/>
                    <a:pt x="9192" y="6001"/>
                    <a:pt x="9192" y="5954"/>
                  </a:cubicBezTo>
                  <a:lnTo>
                    <a:pt x="9192" y="5882"/>
                  </a:lnTo>
                  <a:cubicBezTo>
                    <a:pt x="9288" y="5918"/>
                    <a:pt x="9407" y="5942"/>
                    <a:pt x="9526" y="5942"/>
                  </a:cubicBezTo>
                  <a:lnTo>
                    <a:pt x="9573" y="5942"/>
                  </a:lnTo>
                  <a:cubicBezTo>
                    <a:pt x="9704" y="5942"/>
                    <a:pt x="9823" y="5930"/>
                    <a:pt x="9942" y="5882"/>
                  </a:cubicBezTo>
                  <a:close/>
                  <a:moveTo>
                    <a:pt x="2120" y="5882"/>
                  </a:moveTo>
                  <a:lnTo>
                    <a:pt x="2120" y="6061"/>
                  </a:lnTo>
                  <a:cubicBezTo>
                    <a:pt x="2120" y="6120"/>
                    <a:pt x="2132" y="6180"/>
                    <a:pt x="2168" y="6228"/>
                  </a:cubicBezTo>
                  <a:lnTo>
                    <a:pt x="2013" y="6394"/>
                  </a:lnTo>
                  <a:cubicBezTo>
                    <a:pt x="1941" y="6460"/>
                    <a:pt x="1849" y="6492"/>
                    <a:pt x="1755" y="6492"/>
                  </a:cubicBezTo>
                  <a:cubicBezTo>
                    <a:pt x="1662" y="6492"/>
                    <a:pt x="1566" y="6460"/>
                    <a:pt x="1489" y="6394"/>
                  </a:cubicBezTo>
                  <a:lnTo>
                    <a:pt x="1322" y="6239"/>
                  </a:lnTo>
                  <a:cubicBezTo>
                    <a:pt x="1358" y="6192"/>
                    <a:pt x="1370" y="6132"/>
                    <a:pt x="1370" y="6073"/>
                  </a:cubicBezTo>
                  <a:lnTo>
                    <a:pt x="1370" y="5882"/>
                  </a:lnTo>
                  <a:cubicBezTo>
                    <a:pt x="1489" y="5918"/>
                    <a:pt x="1608" y="5942"/>
                    <a:pt x="1751" y="5942"/>
                  </a:cubicBezTo>
                  <a:cubicBezTo>
                    <a:pt x="1882" y="5942"/>
                    <a:pt x="2001" y="5930"/>
                    <a:pt x="2120" y="5882"/>
                  </a:cubicBezTo>
                  <a:close/>
                  <a:moveTo>
                    <a:pt x="4692" y="5620"/>
                  </a:moveTo>
                  <a:lnTo>
                    <a:pt x="5490" y="6168"/>
                  </a:lnTo>
                  <a:lnTo>
                    <a:pt x="5061" y="6585"/>
                  </a:lnTo>
                  <a:lnTo>
                    <a:pt x="5049" y="6585"/>
                  </a:lnTo>
                  <a:lnTo>
                    <a:pt x="4525" y="5799"/>
                  </a:lnTo>
                  <a:lnTo>
                    <a:pt x="4692" y="5620"/>
                  </a:lnTo>
                  <a:close/>
                  <a:moveTo>
                    <a:pt x="6823" y="5596"/>
                  </a:moveTo>
                  <a:lnTo>
                    <a:pt x="6978" y="5775"/>
                  </a:lnTo>
                  <a:lnTo>
                    <a:pt x="6466" y="6585"/>
                  </a:lnTo>
                  <a:lnTo>
                    <a:pt x="6442" y="6585"/>
                  </a:lnTo>
                  <a:lnTo>
                    <a:pt x="6013" y="6156"/>
                  </a:lnTo>
                  <a:lnTo>
                    <a:pt x="6823" y="5596"/>
                  </a:lnTo>
                  <a:close/>
                  <a:moveTo>
                    <a:pt x="5251" y="1"/>
                  </a:moveTo>
                  <a:cubicBezTo>
                    <a:pt x="4358" y="1"/>
                    <a:pt x="3632" y="739"/>
                    <a:pt x="3632" y="1632"/>
                  </a:cubicBezTo>
                  <a:lnTo>
                    <a:pt x="3632" y="1989"/>
                  </a:lnTo>
                  <a:cubicBezTo>
                    <a:pt x="3632" y="2263"/>
                    <a:pt x="3692" y="2548"/>
                    <a:pt x="3811" y="2799"/>
                  </a:cubicBezTo>
                  <a:lnTo>
                    <a:pt x="3811" y="3191"/>
                  </a:lnTo>
                  <a:cubicBezTo>
                    <a:pt x="3811" y="3834"/>
                    <a:pt x="4096" y="4394"/>
                    <a:pt x="4537" y="4763"/>
                  </a:cubicBezTo>
                  <a:lnTo>
                    <a:pt x="4537" y="5335"/>
                  </a:lnTo>
                  <a:lnTo>
                    <a:pt x="4227" y="5656"/>
                  </a:lnTo>
                  <a:cubicBezTo>
                    <a:pt x="4204" y="5692"/>
                    <a:pt x="4180" y="5751"/>
                    <a:pt x="4180" y="5799"/>
                  </a:cubicBezTo>
                  <a:lnTo>
                    <a:pt x="3144" y="6168"/>
                  </a:lnTo>
                  <a:cubicBezTo>
                    <a:pt x="3073" y="6192"/>
                    <a:pt x="2989" y="6228"/>
                    <a:pt x="2930" y="6275"/>
                  </a:cubicBezTo>
                  <a:lnTo>
                    <a:pt x="2775" y="6180"/>
                  </a:lnTo>
                  <a:cubicBezTo>
                    <a:pt x="3263" y="5977"/>
                    <a:pt x="3406" y="5680"/>
                    <a:pt x="3430" y="5656"/>
                  </a:cubicBezTo>
                  <a:cubicBezTo>
                    <a:pt x="3454" y="5620"/>
                    <a:pt x="3454" y="5561"/>
                    <a:pt x="3430" y="5513"/>
                  </a:cubicBezTo>
                  <a:cubicBezTo>
                    <a:pt x="3311" y="5275"/>
                    <a:pt x="3287" y="4811"/>
                    <a:pt x="3275" y="4453"/>
                  </a:cubicBezTo>
                  <a:cubicBezTo>
                    <a:pt x="3275" y="4334"/>
                    <a:pt x="3263" y="4215"/>
                    <a:pt x="3263" y="4132"/>
                  </a:cubicBezTo>
                  <a:cubicBezTo>
                    <a:pt x="3204" y="3310"/>
                    <a:pt x="2596" y="2691"/>
                    <a:pt x="1822" y="2691"/>
                  </a:cubicBezTo>
                  <a:cubicBezTo>
                    <a:pt x="1060" y="2691"/>
                    <a:pt x="429" y="3310"/>
                    <a:pt x="370" y="4132"/>
                  </a:cubicBezTo>
                  <a:cubicBezTo>
                    <a:pt x="370" y="4227"/>
                    <a:pt x="358" y="4334"/>
                    <a:pt x="358" y="4453"/>
                  </a:cubicBezTo>
                  <a:cubicBezTo>
                    <a:pt x="346" y="4811"/>
                    <a:pt x="334" y="5263"/>
                    <a:pt x="215" y="5513"/>
                  </a:cubicBezTo>
                  <a:cubicBezTo>
                    <a:pt x="179" y="5561"/>
                    <a:pt x="179" y="5620"/>
                    <a:pt x="215" y="5656"/>
                  </a:cubicBezTo>
                  <a:cubicBezTo>
                    <a:pt x="215" y="5680"/>
                    <a:pt x="370" y="5977"/>
                    <a:pt x="870" y="6180"/>
                  </a:cubicBezTo>
                  <a:lnTo>
                    <a:pt x="406" y="6406"/>
                  </a:lnTo>
                  <a:cubicBezTo>
                    <a:pt x="167" y="6525"/>
                    <a:pt x="1" y="6775"/>
                    <a:pt x="1" y="7049"/>
                  </a:cubicBezTo>
                  <a:lnTo>
                    <a:pt x="1" y="8299"/>
                  </a:lnTo>
                  <a:cubicBezTo>
                    <a:pt x="1" y="8383"/>
                    <a:pt x="72" y="8454"/>
                    <a:pt x="167" y="8454"/>
                  </a:cubicBezTo>
                  <a:cubicBezTo>
                    <a:pt x="251" y="8454"/>
                    <a:pt x="334" y="8383"/>
                    <a:pt x="334" y="8299"/>
                  </a:cubicBezTo>
                  <a:lnTo>
                    <a:pt x="334" y="7049"/>
                  </a:lnTo>
                  <a:cubicBezTo>
                    <a:pt x="334" y="6894"/>
                    <a:pt x="406" y="6775"/>
                    <a:pt x="537" y="6704"/>
                  </a:cubicBezTo>
                  <a:lnTo>
                    <a:pt x="1108" y="6418"/>
                  </a:lnTo>
                  <a:lnTo>
                    <a:pt x="1299" y="6609"/>
                  </a:lnTo>
                  <a:cubicBezTo>
                    <a:pt x="1429" y="6751"/>
                    <a:pt x="1608" y="6811"/>
                    <a:pt x="1787" y="6811"/>
                  </a:cubicBezTo>
                  <a:cubicBezTo>
                    <a:pt x="1965" y="6811"/>
                    <a:pt x="2144" y="6751"/>
                    <a:pt x="2275" y="6609"/>
                  </a:cubicBezTo>
                  <a:lnTo>
                    <a:pt x="2477" y="6418"/>
                  </a:lnTo>
                  <a:lnTo>
                    <a:pt x="2656" y="6513"/>
                  </a:lnTo>
                  <a:cubicBezTo>
                    <a:pt x="2561" y="6644"/>
                    <a:pt x="2513" y="6811"/>
                    <a:pt x="2513" y="6990"/>
                  </a:cubicBezTo>
                  <a:lnTo>
                    <a:pt x="2513" y="8299"/>
                  </a:lnTo>
                  <a:cubicBezTo>
                    <a:pt x="2513" y="8383"/>
                    <a:pt x="2596" y="8454"/>
                    <a:pt x="2680" y="8454"/>
                  </a:cubicBezTo>
                  <a:cubicBezTo>
                    <a:pt x="2775" y="8454"/>
                    <a:pt x="2846" y="8383"/>
                    <a:pt x="2846" y="8299"/>
                  </a:cubicBezTo>
                  <a:lnTo>
                    <a:pt x="2846" y="6990"/>
                  </a:lnTo>
                  <a:cubicBezTo>
                    <a:pt x="2846" y="6751"/>
                    <a:pt x="2989" y="6537"/>
                    <a:pt x="3215" y="6466"/>
                  </a:cubicBezTo>
                  <a:lnTo>
                    <a:pt x="4323" y="6061"/>
                  </a:lnTo>
                  <a:lnTo>
                    <a:pt x="4775" y="6751"/>
                  </a:lnTo>
                  <a:cubicBezTo>
                    <a:pt x="4835" y="6835"/>
                    <a:pt x="4930" y="6894"/>
                    <a:pt x="5037" y="6894"/>
                  </a:cubicBezTo>
                  <a:lnTo>
                    <a:pt x="5061" y="6894"/>
                  </a:lnTo>
                  <a:cubicBezTo>
                    <a:pt x="5156" y="6894"/>
                    <a:pt x="5239" y="6870"/>
                    <a:pt x="5311" y="6787"/>
                  </a:cubicBezTo>
                  <a:lnTo>
                    <a:pt x="5597" y="6513"/>
                  </a:lnTo>
                  <a:lnTo>
                    <a:pt x="5597" y="8275"/>
                  </a:lnTo>
                  <a:cubicBezTo>
                    <a:pt x="5597" y="8371"/>
                    <a:pt x="5668" y="8442"/>
                    <a:pt x="5763" y="8442"/>
                  </a:cubicBezTo>
                  <a:cubicBezTo>
                    <a:pt x="5847" y="8442"/>
                    <a:pt x="5930" y="8371"/>
                    <a:pt x="5930" y="8275"/>
                  </a:cubicBezTo>
                  <a:lnTo>
                    <a:pt x="5930" y="6513"/>
                  </a:lnTo>
                  <a:lnTo>
                    <a:pt x="6204" y="6787"/>
                  </a:lnTo>
                  <a:cubicBezTo>
                    <a:pt x="6263" y="6847"/>
                    <a:pt x="6359" y="6894"/>
                    <a:pt x="6466" y="6894"/>
                  </a:cubicBezTo>
                  <a:lnTo>
                    <a:pt x="6490" y="6894"/>
                  </a:lnTo>
                  <a:cubicBezTo>
                    <a:pt x="6597" y="6882"/>
                    <a:pt x="6680" y="6835"/>
                    <a:pt x="6740" y="6751"/>
                  </a:cubicBezTo>
                  <a:lnTo>
                    <a:pt x="7204" y="6061"/>
                  </a:lnTo>
                  <a:lnTo>
                    <a:pt x="8311" y="6466"/>
                  </a:lnTo>
                  <a:cubicBezTo>
                    <a:pt x="8526" y="6537"/>
                    <a:pt x="8680" y="6751"/>
                    <a:pt x="8680" y="6990"/>
                  </a:cubicBezTo>
                  <a:lnTo>
                    <a:pt x="8680" y="8299"/>
                  </a:lnTo>
                  <a:cubicBezTo>
                    <a:pt x="8680" y="8383"/>
                    <a:pt x="8752" y="8454"/>
                    <a:pt x="8847" y="8454"/>
                  </a:cubicBezTo>
                  <a:cubicBezTo>
                    <a:pt x="8930" y="8454"/>
                    <a:pt x="9002" y="8383"/>
                    <a:pt x="9002" y="8299"/>
                  </a:cubicBezTo>
                  <a:lnTo>
                    <a:pt x="9002" y="6990"/>
                  </a:lnTo>
                  <a:cubicBezTo>
                    <a:pt x="9002" y="6751"/>
                    <a:pt x="8919" y="6525"/>
                    <a:pt x="8752" y="6358"/>
                  </a:cubicBezTo>
                  <a:lnTo>
                    <a:pt x="8799" y="6347"/>
                  </a:lnTo>
                  <a:cubicBezTo>
                    <a:pt x="8847" y="6335"/>
                    <a:pt x="8907" y="6311"/>
                    <a:pt x="8966" y="6287"/>
                  </a:cubicBezTo>
                  <a:lnTo>
                    <a:pt x="9395" y="6716"/>
                  </a:lnTo>
                  <a:lnTo>
                    <a:pt x="9395" y="8275"/>
                  </a:lnTo>
                  <a:cubicBezTo>
                    <a:pt x="9395" y="8371"/>
                    <a:pt x="9466" y="8442"/>
                    <a:pt x="9561" y="8442"/>
                  </a:cubicBezTo>
                  <a:cubicBezTo>
                    <a:pt x="9645" y="8442"/>
                    <a:pt x="9728" y="8371"/>
                    <a:pt x="9728" y="8275"/>
                  </a:cubicBezTo>
                  <a:lnTo>
                    <a:pt x="9728" y="6716"/>
                  </a:lnTo>
                  <a:lnTo>
                    <a:pt x="10157" y="6287"/>
                  </a:lnTo>
                  <a:cubicBezTo>
                    <a:pt x="10181" y="6299"/>
                    <a:pt x="10204" y="6299"/>
                    <a:pt x="10228" y="6311"/>
                  </a:cubicBezTo>
                  <a:lnTo>
                    <a:pt x="10931" y="6513"/>
                  </a:lnTo>
                  <a:cubicBezTo>
                    <a:pt x="11097" y="6549"/>
                    <a:pt x="11193" y="6704"/>
                    <a:pt x="11193" y="6870"/>
                  </a:cubicBezTo>
                  <a:lnTo>
                    <a:pt x="11193" y="8263"/>
                  </a:lnTo>
                  <a:cubicBezTo>
                    <a:pt x="11193" y="8359"/>
                    <a:pt x="11276" y="8430"/>
                    <a:pt x="11359" y="8430"/>
                  </a:cubicBezTo>
                  <a:cubicBezTo>
                    <a:pt x="11455" y="8430"/>
                    <a:pt x="11526" y="8359"/>
                    <a:pt x="11526" y="8263"/>
                  </a:cubicBezTo>
                  <a:lnTo>
                    <a:pt x="11526" y="6870"/>
                  </a:lnTo>
                  <a:cubicBezTo>
                    <a:pt x="11538" y="6597"/>
                    <a:pt x="11335" y="6311"/>
                    <a:pt x="11014" y="6228"/>
                  </a:cubicBezTo>
                  <a:lnTo>
                    <a:pt x="10323" y="6037"/>
                  </a:lnTo>
                  <a:cubicBezTo>
                    <a:pt x="10288" y="6013"/>
                    <a:pt x="10276" y="6001"/>
                    <a:pt x="10276" y="5954"/>
                  </a:cubicBezTo>
                  <a:lnTo>
                    <a:pt x="10276" y="5716"/>
                  </a:lnTo>
                  <a:cubicBezTo>
                    <a:pt x="10335" y="5680"/>
                    <a:pt x="10383" y="5632"/>
                    <a:pt x="10443" y="5585"/>
                  </a:cubicBezTo>
                  <a:cubicBezTo>
                    <a:pt x="10693" y="5346"/>
                    <a:pt x="10824" y="5025"/>
                    <a:pt x="10824" y="4680"/>
                  </a:cubicBezTo>
                  <a:lnTo>
                    <a:pt x="10824" y="4346"/>
                  </a:lnTo>
                  <a:lnTo>
                    <a:pt x="10895" y="4215"/>
                  </a:lnTo>
                  <a:cubicBezTo>
                    <a:pt x="10978" y="4072"/>
                    <a:pt x="11014" y="3906"/>
                    <a:pt x="11014" y="3739"/>
                  </a:cubicBezTo>
                  <a:lnTo>
                    <a:pt x="11014" y="2858"/>
                  </a:lnTo>
                  <a:cubicBezTo>
                    <a:pt x="11014" y="2775"/>
                    <a:pt x="10943" y="2691"/>
                    <a:pt x="10859" y="2691"/>
                  </a:cubicBezTo>
                  <a:lnTo>
                    <a:pt x="9216" y="2691"/>
                  </a:lnTo>
                  <a:cubicBezTo>
                    <a:pt x="8621" y="2691"/>
                    <a:pt x="8145" y="3180"/>
                    <a:pt x="8145" y="3775"/>
                  </a:cubicBezTo>
                  <a:lnTo>
                    <a:pt x="8145" y="3787"/>
                  </a:lnTo>
                  <a:cubicBezTo>
                    <a:pt x="8145" y="3918"/>
                    <a:pt x="8180" y="4072"/>
                    <a:pt x="8240" y="4192"/>
                  </a:cubicBezTo>
                  <a:lnTo>
                    <a:pt x="8323" y="4370"/>
                  </a:lnTo>
                  <a:lnTo>
                    <a:pt x="8323" y="4644"/>
                  </a:lnTo>
                  <a:cubicBezTo>
                    <a:pt x="8323" y="5096"/>
                    <a:pt x="8549" y="5477"/>
                    <a:pt x="8871" y="5716"/>
                  </a:cubicBezTo>
                  <a:lnTo>
                    <a:pt x="8871" y="5954"/>
                  </a:lnTo>
                  <a:cubicBezTo>
                    <a:pt x="8871" y="6001"/>
                    <a:pt x="8871" y="6013"/>
                    <a:pt x="8740" y="6049"/>
                  </a:cubicBezTo>
                  <a:lnTo>
                    <a:pt x="8395" y="6156"/>
                  </a:lnTo>
                  <a:lnTo>
                    <a:pt x="7418" y="5799"/>
                  </a:lnTo>
                  <a:cubicBezTo>
                    <a:pt x="7418" y="5751"/>
                    <a:pt x="7406" y="5704"/>
                    <a:pt x="7371" y="5656"/>
                  </a:cubicBezTo>
                  <a:lnTo>
                    <a:pt x="7061" y="5335"/>
                  </a:lnTo>
                  <a:lnTo>
                    <a:pt x="7061" y="4787"/>
                  </a:lnTo>
                  <a:cubicBezTo>
                    <a:pt x="7085" y="4751"/>
                    <a:pt x="7121" y="4727"/>
                    <a:pt x="7168" y="4692"/>
                  </a:cubicBezTo>
                  <a:cubicBezTo>
                    <a:pt x="7561" y="4323"/>
                    <a:pt x="7787" y="3787"/>
                    <a:pt x="7787" y="3251"/>
                  </a:cubicBezTo>
                  <a:lnTo>
                    <a:pt x="7787" y="2799"/>
                  </a:lnTo>
                  <a:cubicBezTo>
                    <a:pt x="7906" y="2537"/>
                    <a:pt x="7966" y="2263"/>
                    <a:pt x="7966" y="1989"/>
                  </a:cubicBezTo>
                  <a:lnTo>
                    <a:pt x="7966" y="167"/>
                  </a:lnTo>
                  <a:cubicBezTo>
                    <a:pt x="7966" y="84"/>
                    <a:pt x="7895" y="1"/>
                    <a:pt x="77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13791;p85">
              <a:extLst>
                <a:ext uri="{FF2B5EF4-FFF2-40B4-BE49-F238E27FC236}">
                  <a16:creationId xmlns:a16="http://schemas.microsoft.com/office/drawing/2014/main" id="{27322C80-D5E4-91E2-4713-F1939BC41F92}"/>
                </a:ext>
              </a:extLst>
            </p:cNvPr>
            <p:cNvSpPr/>
            <p:nvPr/>
          </p:nvSpPr>
          <p:spPr>
            <a:xfrm>
              <a:off x="1639960" y="3622549"/>
              <a:ext cx="10631" cy="45135"/>
            </a:xfrm>
            <a:custGeom>
              <a:avLst/>
              <a:gdLst/>
              <a:ahLst/>
              <a:cxnLst/>
              <a:rect l="l" t="t" r="r" b="b"/>
              <a:pathLst>
                <a:path w="334" h="1418" extrusionOk="0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lnTo>
                    <a:pt x="0" y="1251"/>
                  </a:lnTo>
                  <a:cubicBezTo>
                    <a:pt x="0" y="1334"/>
                    <a:pt x="84" y="1418"/>
                    <a:pt x="167" y="1418"/>
                  </a:cubicBezTo>
                  <a:cubicBezTo>
                    <a:pt x="262" y="1418"/>
                    <a:pt x="334" y="1334"/>
                    <a:pt x="334" y="1251"/>
                  </a:cubicBezTo>
                  <a:lnTo>
                    <a:pt x="334" y="168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13792;p85">
              <a:extLst>
                <a:ext uri="{FF2B5EF4-FFF2-40B4-BE49-F238E27FC236}">
                  <a16:creationId xmlns:a16="http://schemas.microsoft.com/office/drawing/2014/main" id="{4D0F0B21-CC3C-0B41-67DF-DC0477F8E92F}"/>
                </a:ext>
              </a:extLst>
            </p:cNvPr>
            <p:cNvSpPr/>
            <p:nvPr/>
          </p:nvSpPr>
          <p:spPr>
            <a:xfrm>
              <a:off x="1444014" y="3446466"/>
              <a:ext cx="91734" cy="30589"/>
            </a:xfrm>
            <a:custGeom>
              <a:avLst/>
              <a:gdLst/>
              <a:ahLst/>
              <a:cxnLst/>
              <a:rect l="l" t="t" r="r" b="b"/>
              <a:pathLst>
                <a:path w="2882" h="961" extrusionOk="0">
                  <a:moveTo>
                    <a:pt x="1169" y="1"/>
                  </a:moveTo>
                  <a:cubicBezTo>
                    <a:pt x="820" y="1"/>
                    <a:pt x="503" y="37"/>
                    <a:pt x="298" y="68"/>
                  </a:cubicBezTo>
                  <a:cubicBezTo>
                    <a:pt x="120" y="104"/>
                    <a:pt x="1" y="247"/>
                    <a:pt x="1" y="413"/>
                  </a:cubicBezTo>
                  <a:lnTo>
                    <a:pt x="1" y="794"/>
                  </a:lnTo>
                  <a:cubicBezTo>
                    <a:pt x="1" y="890"/>
                    <a:pt x="72" y="961"/>
                    <a:pt x="167" y="961"/>
                  </a:cubicBezTo>
                  <a:cubicBezTo>
                    <a:pt x="251" y="961"/>
                    <a:pt x="322" y="890"/>
                    <a:pt x="322" y="794"/>
                  </a:cubicBezTo>
                  <a:lnTo>
                    <a:pt x="322" y="413"/>
                  </a:lnTo>
                  <a:cubicBezTo>
                    <a:pt x="322" y="413"/>
                    <a:pt x="322" y="401"/>
                    <a:pt x="346" y="401"/>
                  </a:cubicBezTo>
                  <a:cubicBezTo>
                    <a:pt x="514" y="373"/>
                    <a:pt x="820" y="331"/>
                    <a:pt x="1157" y="331"/>
                  </a:cubicBezTo>
                  <a:cubicBezTo>
                    <a:pt x="1250" y="331"/>
                    <a:pt x="1346" y="334"/>
                    <a:pt x="1441" y="342"/>
                  </a:cubicBezTo>
                  <a:cubicBezTo>
                    <a:pt x="1977" y="366"/>
                    <a:pt x="2346" y="497"/>
                    <a:pt x="2584" y="735"/>
                  </a:cubicBezTo>
                  <a:cubicBezTo>
                    <a:pt x="2614" y="765"/>
                    <a:pt x="2659" y="779"/>
                    <a:pt x="2703" y="779"/>
                  </a:cubicBezTo>
                  <a:cubicBezTo>
                    <a:pt x="2748" y="779"/>
                    <a:pt x="2793" y="765"/>
                    <a:pt x="2822" y="735"/>
                  </a:cubicBezTo>
                  <a:cubicBezTo>
                    <a:pt x="2882" y="675"/>
                    <a:pt x="2882" y="556"/>
                    <a:pt x="2822" y="497"/>
                  </a:cubicBezTo>
                  <a:cubicBezTo>
                    <a:pt x="2428" y="102"/>
                    <a:pt x="1753" y="1"/>
                    <a:pt x="116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13793;p85">
              <a:extLst>
                <a:ext uri="{FF2B5EF4-FFF2-40B4-BE49-F238E27FC236}">
                  <a16:creationId xmlns:a16="http://schemas.microsoft.com/office/drawing/2014/main" id="{FFC6524A-C4C9-E638-BD72-00750CADF627}"/>
                </a:ext>
              </a:extLst>
            </p:cNvPr>
            <p:cNvSpPr/>
            <p:nvPr/>
          </p:nvSpPr>
          <p:spPr>
            <a:xfrm>
              <a:off x="1420524" y="3633944"/>
              <a:ext cx="11013" cy="33740"/>
            </a:xfrm>
            <a:custGeom>
              <a:avLst/>
              <a:gdLst/>
              <a:ahLst/>
              <a:cxnLst/>
              <a:rect l="l" t="t" r="r" b="b"/>
              <a:pathLst>
                <a:path w="346" h="1060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893"/>
                  </a:lnTo>
                  <a:cubicBezTo>
                    <a:pt x="1" y="976"/>
                    <a:pt x="84" y="1060"/>
                    <a:pt x="167" y="1060"/>
                  </a:cubicBezTo>
                  <a:cubicBezTo>
                    <a:pt x="262" y="1060"/>
                    <a:pt x="334" y="976"/>
                    <a:pt x="334" y="893"/>
                  </a:cubicBezTo>
                  <a:lnTo>
                    <a:pt x="334" y="167"/>
                  </a:lnTo>
                  <a:cubicBezTo>
                    <a:pt x="346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13794;p85">
              <a:extLst>
                <a:ext uri="{FF2B5EF4-FFF2-40B4-BE49-F238E27FC236}">
                  <a16:creationId xmlns:a16="http://schemas.microsoft.com/office/drawing/2014/main" id="{681A135D-50FB-01EE-F968-842F3574FA21}"/>
                </a:ext>
              </a:extLst>
            </p:cNvPr>
            <p:cNvSpPr/>
            <p:nvPr/>
          </p:nvSpPr>
          <p:spPr>
            <a:xfrm>
              <a:off x="1547494" y="3633944"/>
              <a:ext cx="11013" cy="33740"/>
            </a:xfrm>
            <a:custGeom>
              <a:avLst/>
              <a:gdLst/>
              <a:ahLst/>
              <a:cxnLst/>
              <a:rect l="l" t="t" r="r" b="b"/>
              <a:pathLst>
                <a:path w="346" h="1060" extrusionOk="0"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lnTo>
                    <a:pt x="0" y="893"/>
                  </a:lnTo>
                  <a:cubicBezTo>
                    <a:pt x="0" y="976"/>
                    <a:pt x="83" y="1060"/>
                    <a:pt x="167" y="1060"/>
                  </a:cubicBezTo>
                  <a:cubicBezTo>
                    <a:pt x="262" y="1060"/>
                    <a:pt x="333" y="976"/>
                    <a:pt x="333" y="893"/>
                  </a:cubicBezTo>
                  <a:lnTo>
                    <a:pt x="333" y="167"/>
                  </a:lnTo>
                  <a:cubicBezTo>
                    <a:pt x="345" y="72"/>
                    <a:pt x="274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" name="Google Shape;10196;p74">
            <a:extLst>
              <a:ext uri="{FF2B5EF4-FFF2-40B4-BE49-F238E27FC236}">
                <a16:creationId xmlns:a16="http://schemas.microsoft.com/office/drawing/2014/main" id="{7C956BFD-8A0B-4A28-F7DD-A87D071E629F}"/>
              </a:ext>
            </a:extLst>
          </p:cNvPr>
          <p:cNvSpPr/>
          <p:nvPr/>
        </p:nvSpPr>
        <p:spPr>
          <a:xfrm>
            <a:off x="2252294" y="3215611"/>
            <a:ext cx="772270" cy="534203"/>
          </a:xfrm>
          <a:custGeom>
            <a:avLst/>
            <a:gdLst/>
            <a:ahLst/>
            <a:cxnLst/>
            <a:rect l="l" t="t" r="r" b="b"/>
            <a:pathLst>
              <a:path w="19325" h="19325" extrusionOk="0">
                <a:moveTo>
                  <a:pt x="18192" y="1132"/>
                </a:moveTo>
                <a:lnTo>
                  <a:pt x="18192" y="2400"/>
                </a:lnTo>
                <a:cubicBezTo>
                  <a:pt x="17513" y="2639"/>
                  <a:pt x="17060" y="3282"/>
                  <a:pt x="17060" y="4001"/>
                </a:cubicBezTo>
                <a:cubicBezTo>
                  <a:pt x="17060" y="4719"/>
                  <a:pt x="17513" y="5363"/>
                  <a:pt x="18192" y="5601"/>
                </a:cubicBezTo>
                <a:lnTo>
                  <a:pt x="18192" y="8062"/>
                </a:lnTo>
                <a:cubicBezTo>
                  <a:pt x="17513" y="8300"/>
                  <a:pt x="17060" y="8944"/>
                  <a:pt x="17060" y="9662"/>
                </a:cubicBezTo>
                <a:cubicBezTo>
                  <a:pt x="17060" y="10381"/>
                  <a:pt x="17513" y="11024"/>
                  <a:pt x="18192" y="11263"/>
                </a:cubicBezTo>
                <a:lnTo>
                  <a:pt x="18192" y="13723"/>
                </a:lnTo>
                <a:cubicBezTo>
                  <a:pt x="17513" y="13962"/>
                  <a:pt x="17060" y="14605"/>
                  <a:pt x="17060" y="15324"/>
                </a:cubicBezTo>
                <a:cubicBezTo>
                  <a:pt x="17060" y="16042"/>
                  <a:pt x="17513" y="16685"/>
                  <a:pt x="18192" y="16924"/>
                </a:cubicBezTo>
                <a:lnTo>
                  <a:pt x="18192" y="18192"/>
                </a:lnTo>
                <a:lnTo>
                  <a:pt x="16924" y="18192"/>
                </a:lnTo>
                <a:cubicBezTo>
                  <a:pt x="16686" y="17513"/>
                  <a:pt x="16043" y="17060"/>
                  <a:pt x="15324" y="17060"/>
                </a:cubicBezTo>
                <a:cubicBezTo>
                  <a:pt x="14605" y="17060"/>
                  <a:pt x="13962" y="17513"/>
                  <a:pt x="13724" y="18192"/>
                </a:cubicBezTo>
                <a:lnTo>
                  <a:pt x="11263" y="18192"/>
                </a:lnTo>
                <a:cubicBezTo>
                  <a:pt x="11024" y="17513"/>
                  <a:pt x="10381" y="17060"/>
                  <a:pt x="9662" y="17060"/>
                </a:cubicBezTo>
                <a:cubicBezTo>
                  <a:pt x="8944" y="17060"/>
                  <a:pt x="8301" y="17513"/>
                  <a:pt x="8062" y="18192"/>
                </a:cubicBezTo>
                <a:lnTo>
                  <a:pt x="5601" y="18192"/>
                </a:lnTo>
                <a:cubicBezTo>
                  <a:pt x="5363" y="17513"/>
                  <a:pt x="4720" y="17060"/>
                  <a:pt x="4001" y="17060"/>
                </a:cubicBezTo>
                <a:cubicBezTo>
                  <a:pt x="3282" y="17060"/>
                  <a:pt x="2639" y="17513"/>
                  <a:pt x="2401" y="18192"/>
                </a:cubicBezTo>
                <a:lnTo>
                  <a:pt x="1133" y="18192"/>
                </a:lnTo>
                <a:lnTo>
                  <a:pt x="1133" y="16924"/>
                </a:lnTo>
                <a:cubicBezTo>
                  <a:pt x="1812" y="16685"/>
                  <a:pt x="2265" y="16042"/>
                  <a:pt x="2265" y="15324"/>
                </a:cubicBezTo>
                <a:cubicBezTo>
                  <a:pt x="2265" y="14605"/>
                  <a:pt x="1812" y="13962"/>
                  <a:pt x="1133" y="13723"/>
                </a:cubicBezTo>
                <a:lnTo>
                  <a:pt x="1133" y="11263"/>
                </a:lnTo>
                <a:cubicBezTo>
                  <a:pt x="1812" y="11024"/>
                  <a:pt x="2265" y="10381"/>
                  <a:pt x="2265" y="9662"/>
                </a:cubicBezTo>
                <a:cubicBezTo>
                  <a:pt x="2265" y="8944"/>
                  <a:pt x="1812" y="8300"/>
                  <a:pt x="1133" y="8062"/>
                </a:cubicBezTo>
                <a:lnTo>
                  <a:pt x="1133" y="5601"/>
                </a:lnTo>
                <a:cubicBezTo>
                  <a:pt x="1812" y="5363"/>
                  <a:pt x="2265" y="4719"/>
                  <a:pt x="2265" y="4001"/>
                </a:cubicBezTo>
                <a:cubicBezTo>
                  <a:pt x="2265" y="3282"/>
                  <a:pt x="1812" y="2639"/>
                  <a:pt x="1133" y="2400"/>
                </a:cubicBezTo>
                <a:lnTo>
                  <a:pt x="1133" y="1132"/>
                </a:lnTo>
                <a:lnTo>
                  <a:pt x="2401" y="1132"/>
                </a:lnTo>
                <a:cubicBezTo>
                  <a:pt x="2639" y="1812"/>
                  <a:pt x="3282" y="2265"/>
                  <a:pt x="4001" y="2265"/>
                </a:cubicBezTo>
                <a:cubicBezTo>
                  <a:pt x="4720" y="2265"/>
                  <a:pt x="5363" y="1812"/>
                  <a:pt x="5601" y="1132"/>
                </a:cubicBezTo>
                <a:lnTo>
                  <a:pt x="8062" y="1132"/>
                </a:lnTo>
                <a:cubicBezTo>
                  <a:pt x="8301" y="1812"/>
                  <a:pt x="8944" y="2265"/>
                  <a:pt x="9662" y="2265"/>
                </a:cubicBezTo>
                <a:cubicBezTo>
                  <a:pt x="10381" y="2265"/>
                  <a:pt x="11024" y="1812"/>
                  <a:pt x="11263" y="1132"/>
                </a:cubicBezTo>
                <a:lnTo>
                  <a:pt x="13724" y="1132"/>
                </a:lnTo>
                <a:cubicBezTo>
                  <a:pt x="13962" y="1812"/>
                  <a:pt x="14605" y="2265"/>
                  <a:pt x="15324" y="2265"/>
                </a:cubicBezTo>
                <a:cubicBezTo>
                  <a:pt x="16043" y="2265"/>
                  <a:pt x="16686" y="1812"/>
                  <a:pt x="16924" y="1132"/>
                </a:cubicBezTo>
                <a:close/>
                <a:moveTo>
                  <a:pt x="568" y="0"/>
                </a:moveTo>
                <a:cubicBezTo>
                  <a:pt x="254" y="0"/>
                  <a:pt x="0" y="254"/>
                  <a:pt x="0" y="568"/>
                </a:cubicBezTo>
                <a:lnTo>
                  <a:pt x="0" y="2868"/>
                </a:lnTo>
                <a:cubicBezTo>
                  <a:pt x="0" y="3183"/>
                  <a:pt x="254" y="3436"/>
                  <a:pt x="568" y="3436"/>
                </a:cubicBezTo>
                <a:cubicBezTo>
                  <a:pt x="879" y="3436"/>
                  <a:pt x="1133" y="3687"/>
                  <a:pt x="1133" y="4001"/>
                </a:cubicBezTo>
                <a:cubicBezTo>
                  <a:pt x="1133" y="4315"/>
                  <a:pt x="879" y="4568"/>
                  <a:pt x="568" y="4568"/>
                </a:cubicBezTo>
                <a:cubicBezTo>
                  <a:pt x="254" y="4568"/>
                  <a:pt x="0" y="4819"/>
                  <a:pt x="0" y="5133"/>
                </a:cubicBezTo>
                <a:lnTo>
                  <a:pt x="0" y="8530"/>
                </a:lnTo>
                <a:cubicBezTo>
                  <a:pt x="0" y="8844"/>
                  <a:pt x="254" y="9098"/>
                  <a:pt x="568" y="9098"/>
                </a:cubicBezTo>
                <a:cubicBezTo>
                  <a:pt x="879" y="9098"/>
                  <a:pt x="1133" y="9348"/>
                  <a:pt x="1133" y="9662"/>
                </a:cubicBezTo>
                <a:cubicBezTo>
                  <a:pt x="1133" y="9976"/>
                  <a:pt x="879" y="10230"/>
                  <a:pt x="568" y="10230"/>
                </a:cubicBezTo>
                <a:cubicBezTo>
                  <a:pt x="254" y="10230"/>
                  <a:pt x="0" y="10481"/>
                  <a:pt x="0" y="10795"/>
                </a:cubicBezTo>
                <a:lnTo>
                  <a:pt x="0" y="14191"/>
                </a:lnTo>
                <a:cubicBezTo>
                  <a:pt x="0" y="14505"/>
                  <a:pt x="254" y="14759"/>
                  <a:pt x="568" y="14759"/>
                </a:cubicBezTo>
                <a:cubicBezTo>
                  <a:pt x="879" y="14759"/>
                  <a:pt x="1133" y="15010"/>
                  <a:pt x="1133" y="15324"/>
                </a:cubicBezTo>
                <a:cubicBezTo>
                  <a:pt x="1133" y="15638"/>
                  <a:pt x="879" y="15891"/>
                  <a:pt x="568" y="15891"/>
                </a:cubicBezTo>
                <a:cubicBezTo>
                  <a:pt x="254" y="15891"/>
                  <a:pt x="0" y="16142"/>
                  <a:pt x="0" y="16456"/>
                </a:cubicBezTo>
                <a:lnTo>
                  <a:pt x="0" y="18760"/>
                </a:lnTo>
                <a:cubicBezTo>
                  <a:pt x="0" y="19071"/>
                  <a:pt x="254" y="19324"/>
                  <a:pt x="568" y="19324"/>
                </a:cubicBezTo>
                <a:lnTo>
                  <a:pt x="2869" y="19324"/>
                </a:lnTo>
                <a:cubicBezTo>
                  <a:pt x="3183" y="19324"/>
                  <a:pt x="3436" y="19071"/>
                  <a:pt x="3436" y="18760"/>
                </a:cubicBezTo>
                <a:cubicBezTo>
                  <a:pt x="3436" y="18446"/>
                  <a:pt x="3687" y="18192"/>
                  <a:pt x="4001" y="18192"/>
                </a:cubicBezTo>
                <a:cubicBezTo>
                  <a:pt x="4315" y="18192"/>
                  <a:pt x="4569" y="18446"/>
                  <a:pt x="4569" y="18760"/>
                </a:cubicBezTo>
                <a:cubicBezTo>
                  <a:pt x="4569" y="19071"/>
                  <a:pt x="4819" y="19324"/>
                  <a:pt x="5133" y="19324"/>
                </a:cubicBezTo>
                <a:lnTo>
                  <a:pt x="8530" y="19324"/>
                </a:lnTo>
                <a:cubicBezTo>
                  <a:pt x="8844" y="19324"/>
                  <a:pt x="9098" y="19071"/>
                  <a:pt x="9098" y="18760"/>
                </a:cubicBezTo>
                <a:cubicBezTo>
                  <a:pt x="9098" y="18446"/>
                  <a:pt x="9348" y="18192"/>
                  <a:pt x="9662" y="18192"/>
                </a:cubicBezTo>
                <a:cubicBezTo>
                  <a:pt x="9976" y="18192"/>
                  <a:pt x="10230" y="18446"/>
                  <a:pt x="10230" y="18760"/>
                </a:cubicBezTo>
                <a:cubicBezTo>
                  <a:pt x="10230" y="19071"/>
                  <a:pt x="10481" y="19324"/>
                  <a:pt x="10795" y="19324"/>
                </a:cubicBezTo>
                <a:lnTo>
                  <a:pt x="14192" y="19324"/>
                </a:lnTo>
                <a:cubicBezTo>
                  <a:pt x="14506" y="19324"/>
                  <a:pt x="14759" y="19071"/>
                  <a:pt x="14759" y="18760"/>
                </a:cubicBezTo>
                <a:cubicBezTo>
                  <a:pt x="14759" y="18446"/>
                  <a:pt x="15010" y="18192"/>
                  <a:pt x="15324" y="18192"/>
                </a:cubicBezTo>
                <a:cubicBezTo>
                  <a:pt x="15638" y="18192"/>
                  <a:pt x="15892" y="18446"/>
                  <a:pt x="15892" y="18760"/>
                </a:cubicBezTo>
                <a:cubicBezTo>
                  <a:pt x="15892" y="19071"/>
                  <a:pt x="16142" y="19324"/>
                  <a:pt x="16456" y="19324"/>
                </a:cubicBezTo>
                <a:lnTo>
                  <a:pt x="18760" y="19324"/>
                </a:lnTo>
                <a:cubicBezTo>
                  <a:pt x="19071" y="19324"/>
                  <a:pt x="19325" y="19071"/>
                  <a:pt x="19325" y="18760"/>
                </a:cubicBezTo>
                <a:lnTo>
                  <a:pt x="19325" y="16456"/>
                </a:lnTo>
                <a:cubicBezTo>
                  <a:pt x="19325" y="16142"/>
                  <a:pt x="19071" y="15891"/>
                  <a:pt x="18760" y="15891"/>
                </a:cubicBezTo>
                <a:cubicBezTo>
                  <a:pt x="18446" y="15891"/>
                  <a:pt x="18192" y="15638"/>
                  <a:pt x="18192" y="15324"/>
                </a:cubicBezTo>
                <a:cubicBezTo>
                  <a:pt x="18192" y="15010"/>
                  <a:pt x="18446" y="14759"/>
                  <a:pt x="18760" y="14759"/>
                </a:cubicBezTo>
                <a:cubicBezTo>
                  <a:pt x="19071" y="14759"/>
                  <a:pt x="19325" y="14505"/>
                  <a:pt x="19325" y="14191"/>
                </a:cubicBezTo>
                <a:lnTo>
                  <a:pt x="19325" y="10795"/>
                </a:lnTo>
                <a:cubicBezTo>
                  <a:pt x="19325" y="10481"/>
                  <a:pt x="19071" y="10230"/>
                  <a:pt x="18760" y="10230"/>
                </a:cubicBezTo>
                <a:cubicBezTo>
                  <a:pt x="18446" y="10230"/>
                  <a:pt x="18192" y="9976"/>
                  <a:pt x="18192" y="9662"/>
                </a:cubicBezTo>
                <a:cubicBezTo>
                  <a:pt x="18192" y="9348"/>
                  <a:pt x="18446" y="9098"/>
                  <a:pt x="18760" y="9098"/>
                </a:cubicBezTo>
                <a:cubicBezTo>
                  <a:pt x="19071" y="9098"/>
                  <a:pt x="19325" y="8844"/>
                  <a:pt x="19325" y="8530"/>
                </a:cubicBezTo>
                <a:lnTo>
                  <a:pt x="19325" y="5133"/>
                </a:lnTo>
                <a:cubicBezTo>
                  <a:pt x="19325" y="4819"/>
                  <a:pt x="19071" y="4568"/>
                  <a:pt x="18760" y="4568"/>
                </a:cubicBezTo>
                <a:cubicBezTo>
                  <a:pt x="18446" y="4568"/>
                  <a:pt x="18192" y="4315"/>
                  <a:pt x="18192" y="4001"/>
                </a:cubicBezTo>
                <a:cubicBezTo>
                  <a:pt x="18192" y="3687"/>
                  <a:pt x="18446" y="3436"/>
                  <a:pt x="18760" y="3436"/>
                </a:cubicBezTo>
                <a:cubicBezTo>
                  <a:pt x="19071" y="3436"/>
                  <a:pt x="19325" y="3183"/>
                  <a:pt x="19325" y="2868"/>
                </a:cubicBezTo>
                <a:lnTo>
                  <a:pt x="19325" y="568"/>
                </a:lnTo>
                <a:cubicBezTo>
                  <a:pt x="19325" y="254"/>
                  <a:pt x="19071" y="0"/>
                  <a:pt x="18760" y="0"/>
                </a:cubicBezTo>
                <a:lnTo>
                  <a:pt x="16456" y="0"/>
                </a:lnTo>
                <a:cubicBezTo>
                  <a:pt x="16142" y="0"/>
                  <a:pt x="15892" y="254"/>
                  <a:pt x="15892" y="568"/>
                </a:cubicBezTo>
                <a:cubicBezTo>
                  <a:pt x="15892" y="879"/>
                  <a:pt x="15638" y="1132"/>
                  <a:pt x="15324" y="1132"/>
                </a:cubicBezTo>
                <a:cubicBezTo>
                  <a:pt x="15010" y="1132"/>
                  <a:pt x="14759" y="879"/>
                  <a:pt x="14759" y="568"/>
                </a:cubicBezTo>
                <a:cubicBezTo>
                  <a:pt x="14759" y="254"/>
                  <a:pt x="14506" y="0"/>
                  <a:pt x="14192" y="0"/>
                </a:cubicBezTo>
                <a:lnTo>
                  <a:pt x="10795" y="0"/>
                </a:lnTo>
                <a:cubicBezTo>
                  <a:pt x="10481" y="0"/>
                  <a:pt x="10230" y="254"/>
                  <a:pt x="10230" y="568"/>
                </a:cubicBezTo>
                <a:cubicBezTo>
                  <a:pt x="10230" y="879"/>
                  <a:pt x="9976" y="1132"/>
                  <a:pt x="9662" y="1132"/>
                </a:cubicBezTo>
                <a:cubicBezTo>
                  <a:pt x="9348" y="1132"/>
                  <a:pt x="9098" y="879"/>
                  <a:pt x="9098" y="568"/>
                </a:cubicBezTo>
                <a:cubicBezTo>
                  <a:pt x="9098" y="254"/>
                  <a:pt x="8844" y="0"/>
                  <a:pt x="8530" y="0"/>
                </a:cubicBezTo>
                <a:lnTo>
                  <a:pt x="5133" y="0"/>
                </a:lnTo>
                <a:cubicBezTo>
                  <a:pt x="4819" y="0"/>
                  <a:pt x="4569" y="254"/>
                  <a:pt x="4569" y="568"/>
                </a:cubicBezTo>
                <a:cubicBezTo>
                  <a:pt x="4569" y="879"/>
                  <a:pt x="4315" y="1132"/>
                  <a:pt x="4001" y="1132"/>
                </a:cubicBezTo>
                <a:cubicBezTo>
                  <a:pt x="3687" y="1132"/>
                  <a:pt x="3436" y="879"/>
                  <a:pt x="3436" y="568"/>
                </a:cubicBezTo>
                <a:cubicBezTo>
                  <a:pt x="3436" y="254"/>
                  <a:pt x="3183" y="0"/>
                  <a:pt x="2869" y="0"/>
                </a:cubicBezTo>
                <a:close/>
              </a:path>
            </a:pathLst>
          </a:custGeom>
          <a:solidFill>
            <a:srgbClr val="0016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30475E"/>
              </a:solidFill>
            </a:endParaRPr>
          </a:p>
        </p:txBody>
      </p:sp>
      <p:sp>
        <p:nvSpPr>
          <p:cNvPr id="418" name="מלבן 417">
            <a:extLst>
              <a:ext uri="{FF2B5EF4-FFF2-40B4-BE49-F238E27FC236}">
                <a16:creationId xmlns:a16="http://schemas.microsoft.com/office/drawing/2014/main" id="{FEE57FC6-3D44-9661-F363-15677207D52D}"/>
              </a:ext>
            </a:extLst>
          </p:cNvPr>
          <p:cNvSpPr/>
          <p:nvPr/>
        </p:nvSpPr>
        <p:spPr>
          <a:xfrm>
            <a:off x="2514996" y="3245254"/>
            <a:ext cx="224028" cy="25086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19" name="מלבן 418">
            <a:extLst>
              <a:ext uri="{FF2B5EF4-FFF2-40B4-BE49-F238E27FC236}">
                <a16:creationId xmlns:a16="http://schemas.microsoft.com/office/drawing/2014/main" id="{6836FFEB-B3B0-1F52-8F5D-9F734D14D0C4}"/>
              </a:ext>
            </a:extLst>
          </p:cNvPr>
          <p:cNvSpPr/>
          <p:nvPr/>
        </p:nvSpPr>
        <p:spPr>
          <a:xfrm>
            <a:off x="2721802" y="3375882"/>
            <a:ext cx="176775" cy="19243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20" name="מלבן 419">
            <a:extLst>
              <a:ext uri="{FF2B5EF4-FFF2-40B4-BE49-F238E27FC236}">
                <a16:creationId xmlns:a16="http://schemas.microsoft.com/office/drawing/2014/main" id="{13DC5EF7-0D7E-1057-AA66-A2832B6AF497}"/>
              </a:ext>
            </a:extLst>
          </p:cNvPr>
          <p:cNvSpPr/>
          <p:nvPr/>
        </p:nvSpPr>
        <p:spPr>
          <a:xfrm>
            <a:off x="2351462" y="3378138"/>
            <a:ext cx="196732" cy="19243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421" name="Google Shape;9664;p77">
            <a:extLst>
              <a:ext uri="{FF2B5EF4-FFF2-40B4-BE49-F238E27FC236}">
                <a16:creationId xmlns:a16="http://schemas.microsoft.com/office/drawing/2014/main" id="{CFDF30A6-1C2D-F9EB-86EE-E9268A7877F9}"/>
              </a:ext>
            </a:extLst>
          </p:cNvPr>
          <p:cNvGrpSpPr/>
          <p:nvPr/>
        </p:nvGrpSpPr>
        <p:grpSpPr>
          <a:xfrm>
            <a:off x="4157105" y="1193787"/>
            <a:ext cx="761767" cy="729896"/>
            <a:chOff x="2657744" y="2337745"/>
            <a:chExt cx="832987" cy="798137"/>
          </a:xfrm>
          <a:solidFill>
            <a:schemeClr val="tx1">
              <a:lumMod val="90000"/>
              <a:lumOff val="10000"/>
            </a:schemeClr>
          </a:solidFill>
        </p:grpSpPr>
        <p:sp>
          <p:nvSpPr>
            <p:cNvPr id="422" name="Google Shape;9665;p77">
              <a:extLst>
                <a:ext uri="{FF2B5EF4-FFF2-40B4-BE49-F238E27FC236}">
                  <a16:creationId xmlns:a16="http://schemas.microsoft.com/office/drawing/2014/main" id="{876A3213-A7FA-6CED-F2E8-56ABA66E918C}"/>
                </a:ext>
              </a:extLst>
            </p:cNvPr>
            <p:cNvSpPr/>
            <p:nvPr/>
          </p:nvSpPr>
          <p:spPr>
            <a:xfrm>
              <a:off x="2812050" y="2337745"/>
              <a:ext cx="516050" cy="266400"/>
            </a:xfrm>
            <a:custGeom>
              <a:avLst/>
              <a:gdLst/>
              <a:ahLst/>
              <a:cxnLst/>
              <a:rect l="l" t="t" r="r" b="b"/>
              <a:pathLst>
                <a:path w="20642" h="10656" extrusionOk="0">
                  <a:moveTo>
                    <a:pt x="10321" y="0"/>
                  </a:moveTo>
                  <a:cubicBezTo>
                    <a:pt x="4630" y="0"/>
                    <a:pt x="1" y="4630"/>
                    <a:pt x="1" y="10321"/>
                  </a:cubicBezTo>
                  <a:cubicBezTo>
                    <a:pt x="1" y="10385"/>
                    <a:pt x="2" y="10450"/>
                    <a:pt x="4" y="10514"/>
                  </a:cubicBezTo>
                  <a:cubicBezTo>
                    <a:pt x="1580" y="9686"/>
                    <a:pt x="3307" y="9273"/>
                    <a:pt x="5033" y="9273"/>
                  </a:cubicBezTo>
                  <a:cubicBezTo>
                    <a:pt x="6858" y="9273"/>
                    <a:pt x="8681" y="9735"/>
                    <a:pt x="10321" y="10655"/>
                  </a:cubicBezTo>
                  <a:cubicBezTo>
                    <a:pt x="11962" y="9735"/>
                    <a:pt x="13786" y="9273"/>
                    <a:pt x="15610" y="9273"/>
                  </a:cubicBezTo>
                  <a:cubicBezTo>
                    <a:pt x="17337" y="9273"/>
                    <a:pt x="19065" y="9686"/>
                    <a:pt x="20640" y="10514"/>
                  </a:cubicBezTo>
                  <a:cubicBezTo>
                    <a:pt x="20640" y="10450"/>
                    <a:pt x="20642" y="10385"/>
                    <a:pt x="20642" y="10321"/>
                  </a:cubicBezTo>
                  <a:cubicBezTo>
                    <a:pt x="20642" y="4630"/>
                    <a:pt x="16012" y="0"/>
                    <a:pt x="10321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3" name="Google Shape;9666;p77">
              <a:extLst>
                <a:ext uri="{FF2B5EF4-FFF2-40B4-BE49-F238E27FC236}">
                  <a16:creationId xmlns:a16="http://schemas.microsoft.com/office/drawing/2014/main" id="{6EE482EB-9AC5-4FB6-25F6-FA5029D82F9A}"/>
                </a:ext>
              </a:extLst>
            </p:cNvPr>
            <p:cNvSpPr/>
            <p:nvPr/>
          </p:nvSpPr>
          <p:spPr>
            <a:xfrm>
              <a:off x="3113181" y="2645625"/>
              <a:ext cx="377550" cy="476425"/>
            </a:xfrm>
            <a:custGeom>
              <a:avLst/>
              <a:gdLst/>
              <a:ahLst/>
              <a:cxnLst/>
              <a:rect l="l" t="t" r="r" b="b"/>
              <a:pathLst>
                <a:path w="15102" h="19057" extrusionOk="0">
                  <a:moveTo>
                    <a:pt x="10272" y="0"/>
                  </a:moveTo>
                  <a:cubicBezTo>
                    <a:pt x="9934" y="3512"/>
                    <a:pt x="7912" y="6539"/>
                    <a:pt x="5024" y="8262"/>
                  </a:cubicBezTo>
                  <a:cubicBezTo>
                    <a:pt x="5031" y="8418"/>
                    <a:pt x="5036" y="8577"/>
                    <a:pt x="5036" y="8736"/>
                  </a:cubicBezTo>
                  <a:cubicBezTo>
                    <a:pt x="5036" y="12577"/>
                    <a:pt x="3024" y="15957"/>
                    <a:pt x="1" y="17879"/>
                  </a:cubicBezTo>
                  <a:cubicBezTo>
                    <a:pt x="1471" y="18653"/>
                    <a:pt x="3109" y="19056"/>
                    <a:pt x="4771" y="19056"/>
                  </a:cubicBezTo>
                  <a:cubicBezTo>
                    <a:pt x="4774" y="19056"/>
                    <a:pt x="4778" y="19056"/>
                    <a:pt x="4781" y="19056"/>
                  </a:cubicBezTo>
                  <a:cubicBezTo>
                    <a:pt x="10472" y="19056"/>
                    <a:pt x="15102" y="14427"/>
                    <a:pt x="15102" y="8736"/>
                  </a:cubicBezTo>
                  <a:cubicBezTo>
                    <a:pt x="15102" y="5062"/>
                    <a:pt x="13170" y="1831"/>
                    <a:pt x="10272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9667;p77">
              <a:extLst>
                <a:ext uri="{FF2B5EF4-FFF2-40B4-BE49-F238E27FC236}">
                  <a16:creationId xmlns:a16="http://schemas.microsoft.com/office/drawing/2014/main" id="{B0C20490-C00B-8C4D-73B5-C9932F757913}"/>
                </a:ext>
              </a:extLst>
            </p:cNvPr>
            <p:cNvSpPr/>
            <p:nvPr/>
          </p:nvSpPr>
          <p:spPr>
            <a:xfrm>
              <a:off x="3082750" y="2605975"/>
              <a:ext cx="244675" cy="231900"/>
            </a:xfrm>
            <a:custGeom>
              <a:avLst/>
              <a:gdLst/>
              <a:ahLst/>
              <a:cxnLst/>
              <a:rect l="l" t="t" r="r" b="b"/>
              <a:pathLst>
                <a:path w="9787" h="9276" extrusionOk="0">
                  <a:moveTo>
                    <a:pt x="4781" y="1"/>
                  </a:moveTo>
                  <a:cubicBezTo>
                    <a:pt x="3141" y="1"/>
                    <a:pt x="1499" y="393"/>
                    <a:pt x="1" y="1178"/>
                  </a:cubicBezTo>
                  <a:cubicBezTo>
                    <a:pt x="2747" y="2923"/>
                    <a:pt x="4656" y="5871"/>
                    <a:pt x="4984" y="9276"/>
                  </a:cubicBezTo>
                  <a:cubicBezTo>
                    <a:pt x="7683" y="7574"/>
                    <a:pt x="9542" y="4656"/>
                    <a:pt x="9787" y="1300"/>
                  </a:cubicBezTo>
                  <a:cubicBezTo>
                    <a:pt x="8232" y="434"/>
                    <a:pt x="6507" y="1"/>
                    <a:pt x="478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9668;p77">
              <a:extLst>
                <a:ext uri="{FF2B5EF4-FFF2-40B4-BE49-F238E27FC236}">
                  <a16:creationId xmlns:a16="http://schemas.microsoft.com/office/drawing/2014/main" id="{43063513-5811-0997-70EC-DE1DF9F9332A}"/>
                </a:ext>
              </a:extLst>
            </p:cNvPr>
            <p:cNvSpPr/>
            <p:nvPr/>
          </p:nvSpPr>
          <p:spPr>
            <a:xfrm>
              <a:off x="2657744" y="2659457"/>
              <a:ext cx="377575" cy="476425"/>
            </a:xfrm>
            <a:custGeom>
              <a:avLst/>
              <a:gdLst/>
              <a:ahLst/>
              <a:cxnLst/>
              <a:rect l="l" t="t" r="r" b="b"/>
              <a:pathLst>
                <a:path w="15103" h="19057" extrusionOk="0">
                  <a:moveTo>
                    <a:pt x="4831" y="0"/>
                  </a:moveTo>
                  <a:cubicBezTo>
                    <a:pt x="1931" y="1831"/>
                    <a:pt x="0" y="5062"/>
                    <a:pt x="0" y="8736"/>
                  </a:cubicBezTo>
                  <a:cubicBezTo>
                    <a:pt x="0" y="14427"/>
                    <a:pt x="4631" y="19056"/>
                    <a:pt x="10321" y="19056"/>
                  </a:cubicBezTo>
                  <a:cubicBezTo>
                    <a:pt x="10324" y="19056"/>
                    <a:pt x="10327" y="19056"/>
                    <a:pt x="10331" y="19056"/>
                  </a:cubicBezTo>
                  <a:cubicBezTo>
                    <a:pt x="11993" y="19056"/>
                    <a:pt x="13630" y="18653"/>
                    <a:pt x="15102" y="17879"/>
                  </a:cubicBezTo>
                  <a:cubicBezTo>
                    <a:pt x="12077" y="15957"/>
                    <a:pt x="10068" y="12577"/>
                    <a:pt x="10068" y="8736"/>
                  </a:cubicBezTo>
                  <a:cubicBezTo>
                    <a:pt x="10068" y="8577"/>
                    <a:pt x="10071" y="8418"/>
                    <a:pt x="10079" y="8262"/>
                  </a:cubicBezTo>
                  <a:cubicBezTo>
                    <a:pt x="7192" y="6540"/>
                    <a:pt x="5169" y="3512"/>
                    <a:pt x="4831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6" name="Google Shape;9669;p77">
              <a:extLst>
                <a:ext uri="{FF2B5EF4-FFF2-40B4-BE49-F238E27FC236}">
                  <a16:creationId xmlns:a16="http://schemas.microsoft.com/office/drawing/2014/main" id="{870535AF-04FC-7CAB-A86B-7C6E97D0400F}"/>
                </a:ext>
              </a:extLst>
            </p:cNvPr>
            <p:cNvSpPr/>
            <p:nvPr/>
          </p:nvSpPr>
          <p:spPr>
            <a:xfrm>
              <a:off x="2812775" y="2605975"/>
              <a:ext cx="244675" cy="231900"/>
            </a:xfrm>
            <a:custGeom>
              <a:avLst/>
              <a:gdLst/>
              <a:ahLst/>
              <a:cxnLst/>
              <a:rect l="l" t="t" r="r" b="b"/>
              <a:pathLst>
                <a:path w="9787" h="9276" extrusionOk="0">
                  <a:moveTo>
                    <a:pt x="5005" y="1"/>
                  </a:moveTo>
                  <a:cubicBezTo>
                    <a:pt x="3280" y="1"/>
                    <a:pt x="1555" y="434"/>
                    <a:pt x="1" y="1300"/>
                  </a:cubicBezTo>
                  <a:cubicBezTo>
                    <a:pt x="246" y="4658"/>
                    <a:pt x="2103" y="7574"/>
                    <a:pt x="4801" y="9276"/>
                  </a:cubicBezTo>
                  <a:cubicBezTo>
                    <a:pt x="5130" y="5871"/>
                    <a:pt x="7040" y="2923"/>
                    <a:pt x="9786" y="1178"/>
                  </a:cubicBezTo>
                  <a:cubicBezTo>
                    <a:pt x="8288" y="393"/>
                    <a:pt x="6646" y="1"/>
                    <a:pt x="5005" y="1"/>
                  </a:cubicBezTo>
                  <a:close/>
                </a:path>
              </a:pathLst>
            </a:custGeom>
            <a:solidFill>
              <a:schemeClr val="bg2"/>
            </a:solidFill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9670;p77">
              <a:extLst>
                <a:ext uri="{FF2B5EF4-FFF2-40B4-BE49-F238E27FC236}">
                  <a16:creationId xmlns:a16="http://schemas.microsoft.com/office/drawing/2014/main" id="{4456E723-0B35-78D7-C809-79C42832905F}"/>
                </a:ext>
              </a:extLst>
            </p:cNvPr>
            <p:cNvSpPr/>
            <p:nvPr/>
          </p:nvSpPr>
          <p:spPr>
            <a:xfrm>
              <a:off x="2944250" y="2859150"/>
              <a:ext cx="251675" cy="226375"/>
            </a:xfrm>
            <a:custGeom>
              <a:avLst/>
              <a:gdLst/>
              <a:ahLst/>
              <a:cxnLst/>
              <a:rect l="l" t="t" r="r" b="b"/>
              <a:pathLst>
                <a:path w="10067" h="9055" extrusionOk="0">
                  <a:moveTo>
                    <a:pt x="4" y="1"/>
                  </a:moveTo>
                  <a:cubicBezTo>
                    <a:pt x="2" y="65"/>
                    <a:pt x="0" y="130"/>
                    <a:pt x="0" y="195"/>
                  </a:cubicBezTo>
                  <a:cubicBezTo>
                    <a:pt x="0" y="3954"/>
                    <a:pt x="2023" y="7250"/>
                    <a:pt x="5033" y="9055"/>
                  </a:cubicBezTo>
                  <a:cubicBezTo>
                    <a:pt x="8045" y="7250"/>
                    <a:pt x="10066" y="3954"/>
                    <a:pt x="10066" y="195"/>
                  </a:cubicBezTo>
                  <a:cubicBezTo>
                    <a:pt x="10066" y="130"/>
                    <a:pt x="10066" y="65"/>
                    <a:pt x="10065" y="1"/>
                  </a:cubicBezTo>
                  <a:cubicBezTo>
                    <a:pt x="8490" y="829"/>
                    <a:pt x="6762" y="1243"/>
                    <a:pt x="5034" y="1243"/>
                  </a:cubicBezTo>
                  <a:cubicBezTo>
                    <a:pt x="3306" y="1243"/>
                    <a:pt x="1578" y="829"/>
                    <a:pt x="4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" name="Google Shape;9926;p77">
            <a:extLst>
              <a:ext uri="{FF2B5EF4-FFF2-40B4-BE49-F238E27FC236}">
                <a16:creationId xmlns:a16="http://schemas.microsoft.com/office/drawing/2014/main" id="{42E2993E-7FA4-2C7F-86BD-346B242CF15F}"/>
              </a:ext>
            </a:extLst>
          </p:cNvPr>
          <p:cNvGrpSpPr/>
          <p:nvPr/>
        </p:nvGrpSpPr>
        <p:grpSpPr>
          <a:xfrm rot="6835355">
            <a:off x="5762873" y="3226782"/>
            <a:ext cx="845645" cy="711911"/>
            <a:chOff x="951975" y="315800"/>
            <a:chExt cx="5860325" cy="4933550"/>
          </a:xfrm>
        </p:grpSpPr>
        <p:sp>
          <p:nvSpPr>
            <p:cNvPr id="429" name="Google Shape;9927;p77">
              <a:extLst>
                <a:ext uri="{FF2B5EF4-FFF2-40B4-BE49-F238E27FC236}">
                  <a16:creationId xmlns:a16="http://schemas.microsoft.com/office/drawing/2014/main" id="{95EE27A6-AC78-3036-57FB-D12CD2D63E78}"/>
                </a:ext>
              </a:extLst>
            </p:cNvPr>
            <p:cNvSpPr/>
            <p:nvPr/>
          </p:nvSpPr>
          <p:spPr>
            <a:xfrm>
              <a:off x="6501500" y="3684025"/>
              <a:ext cx="310800" cy="261200"/>
            </a:xfrm>
            <a:custGeom>
              <a:avLst/>
              <a:gdLst/>
              <a:ahLst/>
              <a:cxnLst/>
              <a:rect l="l" t="t" r="r" b="b"/>
              <a:pathLst>
                <a:path w="12432" h="10448" extrusionOk="0">
                  <a:moveTo>
                    <a:pt x="4963" y="0"/>
                  </a:moveTo>
                  <a:cubicBezTo>
                    <a:pt x="2239" y="0"/>
                    <a:pt x="0" y="2356"/>
                    <a:pt x="0" y="5120"/>
                  </a:cubicBezTo>
                  <a:cubicBezTo>
                    <a:pt x="0" y="8227"/>
                    <a:pt x="2220" y="10447"/>
                    <a:pt x="5328" y="10447"/>
                  </a:cubicBezTo>
                  <a:cubicBezTo>
                    <a:pt x="9989" y="10447"/>
                    <a:pt x="12431" y="4898"/>
                    <a:pt x="8879" y="1568"/>
                  </a:cubicBezTo>
                  <a:cubicBezTo>
                    <a:pt x="7991" y="458"/>
                    <a:pt x="6660" y="14"/>
                    <a:pt x="5328" y="14"/>
                  </a:cubicBezTo>
                  <a:cubicBezTo>
                    <a:pt x="5205" y="5"/>
                    <a:pt x="5084" y="0"/>
                    <a:pt x="496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9928;p77">
              <a:extLst>
                <a:ext uri="{FF2B5EF4-FFF2-40B4-BE49-F238E27FC236}">
                  <a16:creationId xmlns:a16="http://schemas.microsoft.com/office/drawing/2014/main" id="{187BF243-38A7-AC0C-8CC6-4E1C9B71C744}"/>
                </a:ext>
              </a:extLst>
            </p:cNvPr>
            <p:cNvSpPr/>
            <p:nvPr/>
          </p:nvSpPr>
          <p:spPr>
            <a:xfrm>
              <a:off x="6501500" y="2945200"/>
              <a:ext cx="310800" cy="261925"/>
            </a:xfrm>
            <a:custGeom>
              <a:avLst/>
              <a:gdLst/>
              <a:ahLst/>
              <a:cxnLst/>
              <a:rect l="l" t="t" r="r" b="b"/>
              <a:pathLst>
                <a:path w="12432" h="10477" extrusionOk="0">
                  <a:moveTo>
                    <a:pt x="5852" y="1"/>
                  </a:moveTo>
                  <a:cubicBezTo>
                    <a:pt x="5678" y="1"/>
                    <a:pt x="5503" y="15"/>
                    <a:pt x="5328" y="44"/>
                  </a:cubicBezTo>
                  <a:cubicBezTo>
                    <a:pt x="5205" y="34"/>
                    <a:pt x="5084" y="30"/>
                    <a:pt x="4963" y="30"/>
                  </a:cubicBezTo>
                  <a:cubicBezTo>
                    <a:pt x="2239" y="30"/>
                    <a:pt x="0" y="2386"/>
                    <a:pt x="0" y="5149"/>
                  </a:cubicBezTo>
                  <a:cubicBezTo>
                    <a:pt x="0" y="8035"/>
                    <a:pt x="2220" y="10477"/>
                    <a:pt x="5328" y="10477"/>
                  </a:cubicBezTo>
                  <a:cubicBezTo>
                    <a:pt x="9989" y="10477"/>
                    <a:pt x="12431" y="4705"/>
                    <a:pt x="8879" y="1376"/>
                  </a:cubicBezTo>
                  <a:cubicBezTo>
                    <a:pt x="8108" y="604"/>
                    <a:pt x="7002" y="1"/>
                    <a:pt x="585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9929;p77">
              <a:extLst>
                <a:ext uri="{FF2B5EF4-FFF2-40B4-BE49-F238E27FC236}">
                  <a16:creationId xmlns:a16="http://schemas.microsoft.com/office/drawing/2014/main" id="{4898401C-5EC6-AC9F-259E-E44B8CFC1E48}"/>
                </a:ext>
              </a:extLst>
            </p:cNvPr>
            <p:cNvSpPr/>
            <p:nvPr/>
          </p:nvSpPr>
          <p:spPr>
            <a:xfrm>
              <a:off x="6501500" y="2202650"/>
              <a:ext cx="310800" cy="266400"/>
            </a:xfrm>
            <a:custGeom>
              <a:avLst/>
              <a:gdLst/>
              <a:ahLst/>
              <a:cxnLst/>
              <a:rect l="l" t="t" r="r" b="b"/>
              <a:pathLst>
                <a:path w="12432" h="10656" extrusionOk="0">
                  <a:moveTo>
                    <a:pt x="5328" y="0"/>
                  </a:moveTo>
                  <a:cubicBezTo>
                    <a:pt x="2442" y="0"/>
                    <a:pt x="0" y="2442"/>
                    <a:pt x="0" y="5328"/>
                  </a:cubicBezTo>
                  <a:cubicBezTo>
                    <a:pt x="0" y="8214"/>
                    <a:pt x="2220" y="10655"/>
                    <a:pt x="5328" y="10655"/>
                  </a:cubicBezTo>
                  <a:cubicBezTo>
                    <a:pt x="9989" y="10655"/>
                    <a:pt x="12431" y="4884"/>
                    <a:pt x="8879" y="1554"/>
                  </a:cubicBezTo>
                  <a:cubicBezTo>
                    <a:pt x="7991" y="444"/>
                    <a:pt x="6660" y="0"/>
                    <a:pt x="532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9930;p77">
              <a:extLst>
                <a:ext uri="{FF2B5EF4-FFF2-40B4-BE49-F238E27FC236}">
                  <a16:creationId xmlns:a16="http://schemas.microsoft.com/office/drawing/2014/main" id="{68FA00B4-1046-078C-5BB8-2E97930140EE}"/>
                </a:ext>
              </a:extLst>
            </p:cNvPr>
            <p:cNvSpPr/>
            <p:nvPr/>
          </p:nvSpPr>
          <p:spPr>
            <a:xfrm>
              <a:off x="951975" y="3495675"/>
              <a:ext cx="5460750" cy="1753675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29746" y="1"/>
                  </a:moveTo>
                  <a:lnTo>
                    <a:pt x="0" y="14430"/>
                  </a:lnTo>
                  <a:lnTo>
                    <a:pt x="109215" y="70147"/>
                  </a:lnTo>
                  <a:lnTo>
                    <a:pt x="218429" y="14430"/>
                  </a:lnTo>
                  <a:lnTo>
                    <a:pt x="188684" y="1"/>
                  </a:lnTo>
                  <a:lnTo>
                    <a:pt x="109215" y="40623"/>
                  </a:lnTo>
                  <a:close/>
                </a:path>
              </a:pathLst>
            </a:custGeom>
            <a:noFill/>
            <a:ln w="9525" cap="flat" cmpd="sng">
              <a:solidFill>
                <a:srgbClr val="435D74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9931;p77">
              <a:extLst>
                <a:ext uri="{FF2B5EF4-FFF2-40B4-BE49-F238E27FC236}">
                  <a16:creationId xmlns:a16="http://schemas.microsoft.com/office/drawing/2014/main" id="{0FE58384-8FBC-5477-A05A-8F4FD2F8082B}"/>
                </a:ext>
              </a:extLst>
            </p:cNvPr>
            <p:cNvSpPr/>
            <p:nvPr/>
          </p:nvSpPr>
          <p:spPr>
            <a:xfrm>
              <a:off x="951975" y="2757600"/>
              <a:ext cx="5460750" cy="1753675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188684" y="0"/>
                  </a:moveTo>
                  <a:lnTo>
                    <a:pt x="158939" y="15095"/>
                  </a:lnTo>
                  <a:lnTo>
                    <a:pt x="109215" y="40623"/>
                  </a:lnTo>
                  <a:lnTo>
                    <a:pt x="59491" y="15095"/>
                  </a:lnTo>
                  <a:lnTo>
                    <a:pt x="29746" y="0"/>
                  </a:lnTo>
                  <a:lnTo>
                    <a:pt x="0" y="14429"/>
                  </a:lnTo>
                  <a:lnTo>
                    <a:pt x="29746" y="29524"/>
                  </a:lnTo>
                  <a:lnTo>
                    <a:pt x="109215" y="70146"/>
                  </a:lnTo>
                  <a:lnTo>
                    <a:pt x="188684" y="29524"/>
                  </a:lnTo>
                  <a:lnTo>
                    <a:pt x="218429" y="14429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9932;p77">
              <a:extLst>
                <a:ext uri="{FF2B5EF4-FFF2-40B4-BE49-F238E27FC236}">
                  <a16:creationId xmlns:a16="http://schemas.microsoft.com/office/drawing/2014/main" id="{064C8593-590A-1D6C-D64B-194128496A7E}"/>
                </a:ext>
              </a:extLst>
            </p:cNvPr>
            <p:cNvSpPr/>
            <p:nvPr/>
          </p:nvSpPr>
          <p:spPr>
            <a:xfrm>
              <a:off x="951975" y="2019500"/>
              <a:ext cx="5460750" cy="1753675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188684" y="1"/>
                  </a:moveTo>
                  <a:lnTo>
                    <a:pt x="158939" y="15096"/>
                  </a:lnTo>
                  <a:lnTo>
                    <a:pt x="129193" y="30190"/>
                  </a:lnTo>
                  <a:lnTo>
                    <a:pt x="109215" y="40623"/>
                  </a:lnTo>
                  <a:lnTo>
                    <a:pt x="89237" y="30190"/>
                  </a:lnTo>
                  <a:lnTo>
                    <a:pt x="59491" y="15096"/>
                  </a:lnTo>
                  <a:lnTo>
                    <a:pt x="29746" y="1"/>
                  </a:lnTo>
                  <a:lnTo>
                    <a:pt x="0" y="14208"/>
                  </a:lnTo>
                  <a:lnTo>
                    <a:pt x="29746" y="29524"/>
                  </a:lnTo>
                  <a:lnTo>
                    <a:pt x="59491" y="44619"/>
                  </a:lnTo>
                  <a:lnTo>
                    <a:pt x="109215" y="70147"/>
                  </a:lnTo>
                  <a:lnTo>
                    <a:pt x="158939" y="44619"/>
                  </a:lnTo>
                  <a:lnTo>
                    <a:pt x="188684" y="29524"/>
                  </a:lnTo>
                  <a:lnTo>
                    <a:pt x="218429" y="14208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9933;p77">
              <a:extLst>
                <a:ext uri="{FF2B5EF4-FFF2-40B4-BE49-F238E27FC236}">
                  <a16:creationId xmlns:a16="http://schemas.microsoft.com/office/drawing/2014/main" id="{093CD3D6-ED42-010B-D37D-44BDED7D90A0}"/>
                </a:ext>
              </a:extLst>
            </p:cNvPr>
            <p:cNvSpPr/>
            <p:nvPr/>
          </p:nvSpPr>
          <p:spPr>
            <a:xfrm>
              <a:off x="951975" y="315800"/>
              <a:ext cx="5460750" cy="2719300"/>
            </a:xfrm>
            <a:custGeom>
              <a:avLst/>
              <a:gdLst/>
              <a:ahLst/>
              <a:cxnLst/>
              <a:rect l="l" t="t" r="r" b="b"/>
              <a:pathLst>
                <a:path w="218430" h="108772" fill="none" extrusionOk="0">
                  <a:moveTo>
                    <a:pt x="109215" y="1"/>
                  </a:moveTo>
                  <a:lnTo>
                    <a:pt x="0" y="52832"/>
                  </a:lnTo>
                  <a:lnTo>
                    <a:pt x="109215" y="108771"/>
                  </a:lnTo>
                  <a:lnTo>
                    <a:pt x="218429" y="5283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9525" cap="flat" cmpd="sng">
              <a:solidFill>
                <a:schemeClr val="accent1">
                  <a:lumMod val="50000"/>
                </a:schemeClr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9934;p77">
              <a:extLst>
                <a:ext uri="{FF2B5EF4-FFF2-40B4-BE49-F238E27FC236}">
                  <a16:creationId xmlns:a16="http://schemas.microsoft.com/office/drawing/2014/main" id="{153B55C5-582D-5F25-6450-F8EB5EA284C0}"/>
                </a:ext>
              </a:extLst>
            </p:cNvPr>
            <p:cNvSpPr/>
            <p:nvPr/>
          </p:nvSpPr>
          <p:spPr>
            <a:xfrm>
              <a:off x="6501500" y="1464200"/>
              <a:ext cx="310800" cy="261550"/>
            </a:xfrm>
            <a:custGeom>
              <a:avLst/>
              <a:gdLst/>
              <a:ahLst/>
              <a:cxnLst/>
              <a:rect l="l" t="t" r="r" b="b"/>
              <a:pathLst>
                <a:path w="12432" h="10462" extrusionOk="0">
                  <a:moveTo>
                    <a:pt x="4963" y="1"/>
                  </a:moveTo>
                  <a:cubicBezTo>
                    <a:pt x="2239" y="1"/>
                    <a:pt x="0" y="2357"/>
                    <a:pt x="0" y="5120"/>
                  </a:cubicBezTo>
                  <a:cubicBezTo>
                    <a:pt x="0" y="8097"/>
                    <a:pt x="2036" y="10462"/>
                    <a:pt x="4938" y="10462"/>
                  </a:cubicBezTo>
                  <a:cubicBezTo>
                    <a:pt x="5066" y="10462"/>
                    <a:pt x="5196" y="10457"/>
                    <a:pt x="5328" y="10448"/>
                  </a:cubicBezTo>
                  <a:cubicBezTo>
                    <a:pt x="9989" y="10448"/>
                    <a:pt x="12431" y="4898"/>
                    <a:pt x="8879" y="1569"/>
                  </a:cubicBezTo>
                  <a:cubicBezTo>
                    <a:pt x="7991" y="459"/>
                    <a:pt x="6660" y="15"/>
                    <a:pt x="5328" y="15"/>
                  </a:cubicBezTo>
                  <a:cubicBezTo>
                    <a:pt x="5205" y="5"/>
                    <a:pt x="5084" y="1"/>
                    <a:pt x="496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" name="Google Shape;10676;p79">
            <a:extLst>
              <a:ext uri="{FF2B5EF4-FFF2-40B4-BE49-F238E27FC236}">
                <a16:creationId xmlns:a16="http://schemas.microsoft.com/office/drawing/2014/main" id="{19468B70-04DA-2822-10E3-F4AF44166DFF}"/>
              </a:ext>
            </a:extLst>
          </p:cNvPr>
          <p:cNvGrpSpPr/>
          <p:nvPr/>
        </p:nvGrpSpPr>
        <p:grpSpPr>
          <a:xfrm>
            <a:off x="7577460" y="1417898"/>
            <a:ext cx="397946" cy="448529"/>
            <a:chOff x="1952836" y="3680964"/>
            <a:chExt cx="357720" cy="355148"/>
          </a:xfrm>
        </p:grpSpPr>
        <p:sp>
          <p:nvSpPr>
            <p:cNvPr id="438" name="Google Shape;10677;p79">
              <a:extLst>
                <a:ext uri="{FF2B5EF4-FFF2-40B4-BE49-F238E27FC236}">
                  <a16:creationId xmlns:a16="http://schemas.microsoft.com/office/drawing/2014/main" id="{E1B3AB4B-A415-F40D-710D-21BD8A9A400D}"/>
                </a:ext>
              </a:extLst>
            </p:cNvPr>
            <p:cNvSpPr/>
            <p:nvPr/>
          </p:nvSpPr>
          <p:spPr>
            <a:xfrm>
              <a:off x="2054166" y="3814144"/>
              <a:ext cx="38233" cy="49188"/>
            </a:xfrm>
            <a:custGeom>
              <a:avLst/>
              <a:gdLst/>
              <a:ahLst/>
              <a:cxnLst/>
              <a:rect l="l" t="t" r="r" b="b"/>
              <a:pathLst>
                <a:path w="1204" h="1549" extrusionOk="0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203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>
                  <a:lumMod val="90000"/>
                  <a:lumOff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10678;p79">
              <a:extLst>
                <a:ext uri="{FF2B5EF4-FFF2-40B4-BE49-F238E27FC236}">
                  <a16:creationId xmlns:a16="http://schemas.microsoft.com/office/drawing/2014/main" id="{EEA90CBF-C789-580A-EB05-21AE152CBAB3}"/>
                </a:ext>
              </a:extLst>
            </p:cNvPr>
            <p:cNvSpPr/>
            <p:nvPr/>
          </p:nvSpPr>
          <p:spPr>
            <a:xfrm>
              <a:off x="2170992" y="3814144"/>
              <a:ext cx="37852" cy="49188"/>
            </a:xfrm>
            <a:custGeom>
              <a:avLst/>
              <a:gdLst/>
              <a:ahLst/>
              <a:cxnLst/>
              <a:rect l="l" t="t" r="r" b="b"/>
              <a:pathLst>
                <a:path w="1192" h="1549" extrusionOk="0">
                  <a:moveTo>
                    <a:pt x="596" y="0"/>
                  </a:moveTo>
                  <a:cubicBezTo>
                    <a:pt x="275" y="0"/>
                    <a:pt x="1" y="274"/>
                    <a:pt x="1" y="596"/>
                  </a:cubicBezTo>
                  <a:lnTo>
                    <a:pt x="1" y="953"/>
                  </a:lnTo>
                  <a:cubicBezTo>
                    <a:pt x="1" y="1286"/>
                    <a:pt x="275" y="1548"/>
                    <a:pt x="596" y="1548"/>
                  </a:cubicBezTo>
                  <a:cubicBezTo>
                    <a:pt x="929" y="1548"/>
                    <a:pt x="1191" y="1286"/>
                    <a:pt x="1191" y="953"/>
                  </a:cubicBezTo>
                  <a:lnTo>
                    <a:pt x="1191" y="691"/>
                  </a:lnTo>
                  <a:cubicBezTo>
                    <a:pt x="1191" y="596"/>
                    <a:pt x="1120" y="524"/>
                    <a:pt x="1037" y="524"/>
                  </a:cubicBezTo>
                  <a:cubicBezTo>
                    <a:pt x="941" y="524"/>
                    <a:pt x="870" y="596"/>
                    <a:pt x="870" y="691"/>
                  </a:cubicBezTo>
                  <a:lnTo>
                    <a:pt x="870" y="953"/>
                  </a:lnTo>
                  <a:cubicBezTo>
                    <a:pt x="870" y="1108"/>
                    <a:pt x="751" y="1227"/>
                    <a:pt x="596" y="1227"/>
                  </a:cubicBezTo>
                  <a:cubicBezTo>
                    <a:pt x="453" y="1227"/>
                    <a:pt x="334" y="1108"/>
                    <a:pt x="334" y="953"/>
                  </a:cubicBezTo>
                  <a:lnTo>
                    <a:pt x="334" y="596"/>
                  </a:lnTo>
                  <a:cubicBezTo>
                    <a:pt x="334" y="453"/>
                    <a:pt x="453" y="334"/>
                    <a:pt x="596" y="334"/>
                  </a:cubicBezTo>
                  <a:cubicBezTo>
                    <a:pt x="691" y="334"/>
                    <a:pt x="763" y="262"/>
                    <a:pt x="763" y="167"/>
                  </a:cubicBezTo>
                  <a:cubicBezTo>
                    <a:pt x="763" y="84"/>
                    <a:pt x="691" y="0"/>
                    <a:pt x="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>
                  <a:lumMod val="90000"/>
                  <a:lumOff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10679;p79">
              <a:extLst>
                <a:ext uri="{FF2B5EF4-FFF2-40B4-BE49-F238E27FC236}">
                  <a16:creationId xmlns:a16="http://schemas.microsoft.com/office/drawing/2014/main" id="{1C0EF4A7-7C19-6946-41F3-C09AAE739167}"/>
                </a:ext>
              </a:extLst>
            </p:cNvPr>
            <p:cNvSpPr/>
            <p:nvPr/>
          </p:nvSpPr>
          <p:spPr>
            <a:xfrm>
              <a:off x="2070043" y="3908647"/>
              <a:ext cx="122924" cy="33311"/>
            </a:xfrm>
            <a:custGeom>
              <a:avLst/>
              <a:gdLst/>
              <a:ahLst/>
              <a:cxnLst/>
              <a:rect l="l" t="t" r="r" b="b"/>
              <a:pathLst>
                <a:path w="3871" h="1049" extrusionOk="0">
                  <a:moveTo>
                    <a:pt x="1930" y="1"/>
                  </a:moveTo>
                  <a:cubicBezTo>
                    <a:pt x="1191" y="1"/>
                    <a:pt x="489" y="287"/>
                    <a:pt x="60" y="763"/>
                  </a:cubicBezTo>
                  <a:cubicBezTo>
                    <a:pt x="1" y="822"/>
                    <a:pt x="1" y="930"/>
                    <a:pt x="72" y="1001"/>
                  </a:cubicBezTo>
                  <a:cubicBezTo>
                    <a:pt x="101" y="1029"/>
                    <a:pt x="140" y="1044"/>
                    <a:pt x="181" y="1044"/>
                  </a:cubicBezTo>
                  <a:cubicBezTo>
                    <a:pt x="226" y="1044"/>
                    <a:pt x="273" y="1026"/>
                    <a:pt x="310" y="989"/>
                  </a:cubicBezTo>
                  <a:cubicBezTo>
                    <a:pt x="679" y="584"/>
                    <a:pt x="1299" y="334"/>
                    <a:pt x="1953" y="334"/>
                  </a:cubicBezTo>
                  <a:cubicBezTo>
                    <a:pt x="2596" y="334"/>
                    <a:pt x="3215" y="572"/>
                    <a:pt x="3585" y="989"/>
                  </a:cubicBezTo>
                  <a:cubicBezTo>
                    <a:pt x="3620" y="1013"/>
                    <a:pt x="3656" y="1049"/>
                    <a:pt x="3704" y="1049"/>
                  </a:cubicBezTo>
                  <a:cubicBezTo>
                    <a:pt x="3751" y="1049"/>
                    <a:pt x="3775" y="1037"/>
                    <a:pt x="3811" y="1001"/>
                  </a:cubicBezTo>
                  <a:cubicBezTo>
                    <a:pt x="3870" y="930"/>
                    <a:pt x="3870" y="822"/>
                    <a:pt x="3811" y="763"/>
                  </a:cubicBezTo>
                  <a:cubicBezTo>
                    <a:pt x="3382" y="287"/>
                    <a:pt x="2680" y="1"/>
                    <a:pt x="19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>
                  <a:lumMod val="90000"/>
                  <a:lumOff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10680;p79">
              <a:extLst>
                <a:ext uri="{FF2B5EF4-FFF2-40B4-BE49-F238E27FC236}">
                  <a16:creationId xmlns:a16="http://schemas.microsoft.com/office/drawing/2014/main" id="{D9E08259-8A0F-7C3D-B00C-693F71255629}"/>
                </a:ext>
              </a:extLst>
            </p:cNvPr>
            <p:cNvSpPr/>
            <p:nvPr/>
          </p:nvSpPr>
          <p:spPr>
            <a:xfrm>
              <a:off x="1952836" y="3680964"/>
              <a:ext cx="298338" cy="296528"/>
            </a:xfrm>
            <a:custGeom>
              <a:avLst/>
              <a:gdLst/>
              <a:ahLst/>
              <a:cxnLst/>
              <a:rect l="l" t="t" r="r" b="b"/>
              <a:pathLst>
                <a:path w="9395" h="9338" extrusionOk="0">
                  <a:moveTo>
                    <a:pt x="5654" y="0"/>
                  </a:moveTo>
                  <a:cubicBezTo>
                    <a:pt x="5591" y="0"/>
                    <a:pt x="5528" y="1"/>
                    <a:pt x="5466" y="3"/>
                  </a:cubicBezTo>
                  <a:cubicBezTo>
                    <a:pt x="4037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48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96" y="9338"/>
                    <a:pt x="1620" y="9314"/>
                    <a:pt x="1656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406" y="4075"/>
                    <a:pt x="941" y="2813"/>
                    <a:pt x="1894" y="1861"/>
                  </a:cubicBezTo>
                  <a:cubicBezTo>
                    <a:pt x="2846" y="908"/>
                    <a:pt x="4108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8" y="323"/>
                    <a:pt x="8120" y="796"/>
                    <a:pt x="9073" y="1634"/>
                  </a:cubicBezTo>
                  <a:cubicBezTo>
                    <a:pt x="9113" y="1663"/>
                    <a:pt x="9156" y="1678"/>
                    <a:pt x="9196" y="1678"/>
                  </a:cubicBezTo>
                  <a:cubicBezTo>
                    <a:pt x="9239" y="1678"/>
                    <a:pt x="9280" y="1660"/>
                    <a:pt x="9312" y="1623"/>
                  </a:cubicBezTo>
                  <a:cubicBezTo>
                    <a:pt x="9395" y="1551"/>
                    <a:pt x="9395" y="1444"/>
                    <a:pt x="9312" y="1384"/>
                  </a:cubicBezTo>
                  <a:cubicBezTo>
                    <a:pt x="8288" y="486"/>
                    <a:pt x="6992" y="0"/>
                    <a:pt x="56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>
                  <a:lumMod val="90000"/>
                  <a:lumOff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10681;p79">
              <a:extLst>
                <a:ext uri="{FF2B5EF4-FFF2-40B4-BE49-F238E27FC236}">
                  <a16:creationId xmlns:a16="http://schemas.microsoft.com/office/drawing/2014/main" id="{C8C969DD-008C-E26D-F2F0-CF4F071C6B78}"/>
                </a:ext>
              </a:extLst>
            </p:cNvPr>
            <p:cNvSpPr/>
            <p:nvPr/>
          </p:nvSpPr>
          <p:spPr>
            <a:xfrm>
              <a:off x="2012217" y="3739075"/>
              <a:ext cx="298338" cy="297036"/>
            </a:xfrm>
            <a:custGeom>
              <a:avLst/>
              <a:gdLst/>
              <a:ahLst/>
              <a:cxnLst/>
              <a:rect l="l" t="t" r="r" b="b"/>
              <a:pathLst>
                <a:path w="9395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56" y="102"/>
                    <a:pt x="7656" y="209"/>
                    <a:pt x="7715" y="281"/>
                  </a:cubicBezTo>
                  <a:cubicBezTo>
                    <a:pt x="8585" y="1281"/>
                    <a:pt x="9073" y="2579"/>
                    <a:pt x="9025" y="3912"/>
                  </a:cubicBezTo>
                  <a:cubicBezTo>
                    <a:pt x="8977" y="5257"/>
                    <a:pt x="8442" y="6520"/>
                    <a:pt x="7489" y="7472"/>
                  </a:cubicBezTo>
                  <a:cubicBezTo>
                    <a:pt x="6537" y="8425"/>
                    <a:pt x="5275" y="8972"/>
                    <a:pt x="3929" y="9008"/>
                  </a:cubicBezTo>
                  <a:cubicBezTo>
                    <a:pt x="3881" y="9009"/>
                    <a:pt x="3834" y="9010"/>
                    <a:pt x="3786" y="9010"/>
                  </a:cubicBezTo>
                  <a:cubicBezTo>
                    <a:pt x="2503" y="9010"/>
                    <a:pt x="1262" y="8548"/>
                    <a:pt x="298" y="7698"/>
                  </a:cubicBezTo>
                  <a:cubicBezTo>
                    <a:pt x="264" y="7670"/>
                    <a:pt x="221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83" y="7948"/>
                  </a:cubicBezTo>
                  <a:cubicBezTo>
                    <a:pt x="1107" y="8853"/>
                    <a:pt x="2405" y="9353"/>
                    <a:pt x="3774" y="9353"/>
                  </a:cubicBezTo>
                  <a:lnTo>
                    <a:pt x="3929" y="9353"/>
                  </a:lnTo>
                  <a:cubicBezTo>
                    <a:pt x="5358" y="9306"/>
                    <a:pt x="6703" y="8722"/>
                    <a:pt x="7715" y="7710"/>
                  </a:cubicBezTo>
                  <a:cubicBezTo>
                    <a:pt x="8727" y="6698"/>
                    <a:pt x="9311" y="5365"/>
                    <a:pt x="9347" y="3936"/>
                  </a:cubicBezTo>
                  <a:cubicBezTo>
                    <a:pt x="9394" y="2507"/>
                    <a:pt x="8906" y="1126"/>
                    <a:pt x="7965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>
                  <a:lumMod val="90000"/>
                  <a:lumOff val="1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Google Shape;10682;p79">
            <a:extLst>
              <a:ext uri="{FF2B5EF4-FFF2-40B4-BE49-F238E27FC236}">
                <a16:creationId xmlns:a16="http://schemas.microsoft.com/office/drawing/2014/main" id="{82A2392F-FF6B-974F-2687-4627CB22E00C}"/>
              </a:ext>
            </a:extLst>
          </p:cNvPr>
          <p:cNvGrpSpPr/>
          <p:nvPr/>
        </p:nvGrpSpPr>
        <p:grpSpPr>
          <a:xfrm>
            <a:off x="8002839" y="1423676"/>
            <a:ext cx="397946" cy="448529"/>
            <a:chOff x="2496894" y="3680964"/>
            <a:chExt cx="357720" cy="355148"/>
          </a:xfrm>
          <a:solidFill>
            <a:schemeClr val="tx2">
              <a:lumMod val="50000"/>
            </a:schemeClr>
          </a:solidFill>
        </p:grpSpPr>
        <p:sp>
          <p:nvSpPr>
            <p:cNvPr id="444" name="Google Shape;10683;p79">
              <a:extLst>
                <a:ext uri="{FF2B5EF4-FFF2-40B4-BE49-F238E27FC236}">
                  <a16:creationId xmlns:a16="http://schemas.microsoft.com/office/drawing/2014/main" id="{907D9A4C-3B84-6F47-E0BC-90A3B09709C2}"/>
                </a:ext>
              </a:extLst>
            </p:cNvPr>
            <p:cNvSpPr/>
            <p:nvPr/>
          </p:nvSpPr>
          <p:spPr>
            <a:xfrm>
              <a:off x="2598224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29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37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10684;p79">
              <a:extLst>
                <a:ext uri="{FF2B5EF4-FFF2-40B4-BE49-F238E27FC236}">
                  <a16:creationId xmlns:a16="http://schemas.microsoft.com/office/drawing/2014/main" id="{5A49B0A9-B05D-92EE-90F6-536F74E9A960}"/>
                </a:ext>
              </a:extLst>
            </p:cNvPr>
            <p:cNvSpPr/>
            <p:nvPr/>
          </p:nvSpPr>
          <p:spPr>
            <a:xfrm>
              <a:off x="2715051" y="3786549"/>
              <a:ext cx="37852" cy="59763"/>
            </a:xfrm>
            <a:custGeom>
              <a:avLst/>
              <a:gdLst/>
              <a:ahLst/>
              <a:cxnLst/>
              <a:rect l="l" t="t" r="r" b="b"/>
              <a:pathLst>
                <a:path w="1192" h="1882" extrusionOk="0">
                  <a:moveTo>
                    <a:pt x="596" y="0"/>
                  </a:moveTo>
                  <a:cubicBezTo>
                    <a:pt x="275" y="0"/>
                    <a:pt x="1" y="262"/>
                    <a:pt x="1" y="595"/>
                  </a:cubicBezTo>
                  <a:lnTo>
                    <a:pt x="1" y="1286"/>
                  </a:lnTo>
                  <a:cubicBezTo>
                    <a:pt x="1" y="1619"/>
                    <a:pt x="275" y="1881"/>
                    <a:pt x="596" y="1881"/>
                  </a:cubicBezTo>
                  <a:cubicBezTo>
                    <a:pt x="930" y="1881"/>
                    <a:pt x="1191" y="1619"/>
                    <a:pt x="1191" y="1286"/>
                  </a:cubicBezTo>
                  <a:lnTo>
                    <a:pt x="1191" y="679"/>
                  </a:lnTo>
                  <a:cubicBezTo>
                    <a:pt x="1191" y="595"/>
                    <a:pt x="1120" y="512"/>
                    <a:pt x="1025" y="512"/>
                  </a:cubicBezTo>
                  <a:cubicBezTo>
                    <a:pt x="941" y="512"/>
                    <a:pt x="870" y="595"/>
                    <a:pt x="870" y="679"/>
                  </a:cubicBezTo>
                  <a:lnTo>
                    <a:pt x="870" y="1286"/>
                  </a:lnTo>
                  <a:cubicBezTo>
                    <a:pt x="870" y="1441"/>
                    <a:pt x="751" y="1560"/>
                    <a:pt x="596" y="1560"/>
                  </a:cubicBezTo>
                  <a:cubicBezTo>
                    <a:pt x="453" y="1560"/>
                    <a:pt x="334" y="1441"/>
                    <a:pt x="334" y="1286"/>
                  </a:cubicBezTo>
                  <a:lnTo>
                    <a:pt x="334" y="595"/>
                  </a:lnTo>
                  <a:cubicBezTo>
                    <a:pt x="334" y="441"/>
                    <a:pt x="453" y="322"/>
                    <a:pt x="596" y="322"/>
                  </a:cubicBezTo>
                  <a:cubicBezTo>
                    <a:pt x="691" y="322"/>
                    <a:pt x="763" y="250"/>
                    <a:pt x="763" y="155"/>
                  </a:cubicBezTo>
                  <a:cubicBezTo>
                    <a:pt x="763" y="72"/>
                    <a:pt x="691" y="0"/>
                    <a:pt x="596" y="0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10685;p79">
              <a:extLst>
                <a:ext uri="{FF2B5EF4-FFF2-40B4-BE49-F238E27FC236}">
                  <a16:creationId xmlns:a16="http://schemas.microsoft.com/office/drawing/2014/main" id="{2FC0FC99-4310-084A-1EC3-ACBAE04205E4}"/>
                </a:ext>
              </a:extLst>
            </p:cNvPr>
            <p:cNvSpPr/>
            <p:nvPr/>
          </p:nvSpPr>
          <p:spPr>
            <a:xfrm>
              <a:off x="2496894" y="3680964"/>
              <a:ext cx="297989" cy="296528"/>
            </a:xfrm>
            <a:custGeom>
              <a:avLst/>
              <a:gdLst/>
              <a:ahLst/>
              <a:cxnLst/>
              <a:rect l="l" t="t" r="r" b="b"/>
              <a:pathLst>
                <a:path w="9384" h="9338" extrusionOk="0">
                  <a:moveTo>
                    <a:pt x="5643" y="0"/>
                  </a:moveTo>
                  <a:cubicBezTo>
                    <a:pt x="5580" y="0"/>
                    <a:pt x="5517" y="1"/>
                    <a:pt x="5454" y="3"/>
                  </a:cubicBezTo>
                  <a:cubicBezTo>
                    <a:pt x="4025" y="51"/>
                    <a:pt x="2692" y="622"/>
                    <a:pt x="1680" y="1634"/>
                  </a:cubicBezTo>
                  <a:cubicBezTo>
                    <a:pt x="668" y="2646"/>
                    <a:pt x="84" y="3992"/>
                    <a:pt x="37" y="5421"/>
                  </a:cubicBezTo>
                  <a:cubicBezTo>
                    <a:pt x="1" y="6849"/>
                    <a:pt x="489" y="8219"/>
                    <a:pt x="1430" y="9278"/>
                  </a:cubicBezTo>
                  <a:cubicBezTo>
                    <a:pt x="1453" y="9302"/>
                    <a:pt x="1501" y="9338"/>
                    <a:pt x="1549" y="9338"/>
                  </a:cubicBezTo>
                  <a:cubicBezTo>
                    <a:pt x="1584" y="9338"/>
                    <a:pt x="1620" y="9314"/>
                    <a:pt x="1644" y="9290"/>
                  </a:cubicBezTo>
                  <a:cubicBezTo>
                    <a:pt x="1727" y="9231"/>
                    <a:pt x="1727" y="9123"/>
                    <a:pt x="1668" y="9052"/>
                  </a:cubicBezTo>
                  <a:cubicBezTo>
                    <a:pt x="787" y="8052"/>
                    <a:pt x="310" y="6754"/>
                    <a:pt x="358" y="5421"/>
                  </a:cubicBezTo>
                  <a:cubicBezTo>
                    <a:pt x="394" y="4075"/>
                    <a:pt x="930" y="2813"/>
                    <a:pt x="1882" y="1861"/>
                  </a:cubicBezTo>
                  <a:cubicBezTo>
                    <a:pt x="2835" y="908"/>
                    <a:pt x="4109" y="360"/>
                    <a:pt x="5442" y="325"/>
                  </a:cubicBezTo>
                  <a:cubicBezTo>
                    <a:pt x="5489" y="323"/>
                    <a:pt x="5536" y="323"/>
                    <a:pt x="5583" y="323"/>
                  </a:cubicBezTo>
                  <a:cubicBezTo>
                    <a:pt x="6877" y="323"/>
                    <a:pt x="8108" y="796"/>
                    <a:pt x="9073" y="1634"/>
                  </a:cubicBezTo>
                  <a:cubicBezTo>
                    <a:pt x="9108" y="1663"/>
                    <a:pt x="9150" y="1678"/>
                    <a:pt x="9191" y="1678"/>
                  </a:cubicBezTo>
                  <a:cubicBezTo>
                    <a:pt x="9236" y="1678"/>
                    <a:pt x="9280" y="1660"/>
                    <a:pt x="9312" y="1623"/>
                  </a:cubicBezTo>
                  <a:cubicBezTo>
                    <a:pt x="9383" y="1551"/>
                    <a:pt x="9383" y="1444"/>
                    <a:pt x="9312" y="1384"/>
                  </a:cubicBezTo>
                  <a:cubicBezTo>
                    <a:pt x="8288" y="486"/>
                    <a:pt x="6992" y="0"/>
                    <a:pt x="5643" y="0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10686;p79">
              <a:extLst>
                <a:ext uri="{FF2B5EF4-FFF2-40B4-BE49-F238E27FC236}">
                  <a16:creationId xmlns:a16="http://schemas.microsoft.com/office/drawing/2014/main" id="{E1185772-9B40-4B22-2266-326F6B2178E8}"/>
                </a:ext>
              </a:extLst>
            </p:cNvPr>
            <p:cNvSpPr/>
            <p:nvPr/>
          </p:nvSpPr>
          <p:spPr>
            <a:xfrm>
              <a:off x="2555895" y="3739075"/>
              <a:ext cx="298719" cy="297036"/>
            </a:xfrm>
            <a:custGeom>
              <a:avLst/>
              <a:gdLst/>
              <a:ahLst/>
              <a:cxnLst/>
              <a:rect l="l" t="t" r="r" b="b"/>
              <a:pathLst>
                <a:path w="9407" h="9354" extrusionOk="0">
                  <a:moveTo>
                    <a:pt x="7840" y="1"/>
                  </a:moveTo>
                  <a:cubicBezTo>
                    <a:pt x="7800" y="1"/>
                    <a:pt x="7760" y="15"/>
                    <a:pt x="7727" y="43"/>
                  </a:cubicBezTo>
                  <a:cubicBezTo>
                    <a:pt x="7644" y="102"/>
                    <a:pt x="7644" y="209"/>
                    <a:pt x="7704" y="281"/>
                  </a:cubicBezTo>
                  <a:cubicBezTo>
                    <a:pt x="8585" y="1281"/>
                    <a:pt x="9061" y="2579"/>
                    <a:pt x="9013" y="3912"/>
                  </a:cubicBezTo>
                  <a:cubicBezTo>
                    <a:pt x="8978" y="5257"/>
                    <a:pt x="8430" y="6520"/>
                    <a:pt x="7489" y="7472"/>
                  </a:cubicBezTo>
                  <a:cubicBezTo>
                    <a:pt x="6537" y="8425"/>
                    <a:pt x="5263" y="8972"/>
                    <a:pt x="3929" y="9008"/>
                  </a:cubicBezTo>
                  <a:cubicBezTo>
                    <a:pt x="3881" y="9009"/>
                    <a:pt x="3833" y="9010"/>
                    <a:pt x="3785" y="9010"/>
                  </a:cubicBezTo>
                  <a:cubicBezTo>
                    <a:pt x="2491" y="9010"/>
                    <a:pt x="1251" y="8548"/>
                    <a:pt x="298" y="7698"/>
                  </a:cubicBezTo>
                  <a:cubicBezTo>
                    <a:pt x="264" y="7670"/>
                    <a:pt x="222" y="7655"/>
                    <a:pt x="180" y="7655"/>
                  </a:cubicBezTo>
                  <a:cubicBezTo>
                    <a:pt x="135" y="7655"/>
                    <a:pt x="91" y="7673"/>
                    <a:pt x="60" y="7710"/>
                  </a:cubicBezTo>
                  <a:cubicBezTo>
                    <a:pt x="0" y="7782"/>
                    <a:pt x="0" y="7889"/>
                    <a:pt x="72" y="7948"/>
                  </a:cubicBezTo>
                  <a:cubicBezTo>
                    <a:pt x="1096" y="8853"/>
                    <a:pt x="2393" y="9353"/>
                    <a:pt x="3763" y="9353"/>
                  </a:cubicBezTo>
                  <a:lnTo>
                    <a:pt x="3929" y="9353"/>
                  </a:lnTo>
                  <a:cubicBezTo>
                    <a:pt x="5358" y="9306"/>
                    <a:pt x="6692" y="8722"/>
                    <a:pt x="7704" y="7710"/>
                  </a:cubicBezTo>
                  <a:cubicBezTo>
                    <a:pt x="8716" y="6698"/>
                    <a:pt x="9299" y="5365"/>
                    <a:pt x="9347" y="3936"/>
                  </a:cubicBezTo>
                  <a:cubicBezTo>
                    <a:pt x="9406" y="2507"/>
                    <a:pt x="8894" y="1126"/>
                    <a:pt x="7966" y="66"/>
                  </a:cubicBezTo>
                  <a:cubicBezTo>
                    <a:pt x="7933" y="21"/>
                    <a:pt x="7887" y="1"/>
                    <a:pt x="7840" y="1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10687;p79">
              <a:extLst>
                <a:ext uri="{FF2B5EF4-FFF2-40B4-BE49-F238E27FC236}">
                  <a16:creationId xmlns:a16="http://schemas.microsoft.com/office/drawing/2014/main" id="{683631C5-2C4B-C2B2-E78D-33E02FDC499A}"/>
                </a:ext>
              </a:extLst>
            </p:cNvPr>
            <p:cNvSpPr/>
            <p:nvPr/>
          </p:nvSpPr>
          <p:spPr>
            <a:xfrm>
              <a:off x="2569867" y="3875336"/>
              <a:ext cx="211393" cy="99139"/>
            </a:xfrm>
            <a:custGeom>
              <a:avLst/>
              <a:gdLst/>
              <a:ahLst/>
              <a:cxnLst/>
              <a:rect l="l" t="t" r="r" b="b"/>
              <a:pathLst>
                <a:path w="6657" h="3122" extrusionOk="0">
                  <a:moveTo>
                    <a:pt x="5692" y="478"/>
                  </a:moveTo>
                  <a:lnTo>
                    <a:pt x="5692" y="478"/>
                  </a:lnTo>
                  <a:cubicBezTo>
                    <a:pt x="5644" y="562"/>
                    <a:pt x="5597" y="657"/>
                    <a:pt x="5537" y="728"/>
                  </a:cubicBezTo>
                  <a:cubicBezTo>
                    <a:pt x="5466" y="859"/>
                    <a:pt x="5311" y="931"/>
                    <a:pt x="5156" y="966"/>
                  </a:cubicBezTo>
                  <a:cubicBezTo>
                    <a:pt x="4537" y="1038"/>
                    <a:pt x="3918" y="1074"/>
                    <a:pt x="3323" y="1074"/>
                  </a:cubicBezTo>
                  <a:cubicBezTo>
                    <a:pt x="2715" y="1074"/>
                    <a:pt x="2096" y="1038"/>
                    <a:pt x="1489" y="966"/>
                  </a:cubicBezTo>
                  <a:cubicBezTo>
                    <a:pt x="1334" y="955"/>
                    <a:pt x="1191" y="859"/>
                    <a:pt x="1108" y="740"/>
                  </a:cubicBezTo>
                  <a:cubicBezTo>
                    <a:pt x="1049" y="657"/>
                    <a:pt x="1001" y="574"/>
                    <a:pt x="953" y="490"/>
                  </a:cubicBezTo>
                  <a:lnTo>
                    <a:pt x="953" y="490"/>
                  </a:lnTo>
                  <a:cubicBezTo>
                    <a:pt x="1727" y="609"/>
                    <a:pt x="2525" y="681"/>
                    <a:pt x="3323" y="681"/>
                  </a:cubicBezTo>
                  <a:cubicBezTo>
                    <a:pt x="4120" y="681"/>
                    <a:pt x="4918" y="609"/>
                    <a:pt x="5692" y="478"/>
                  </a:cubicBezTo>
                  <a:close/>
                  <a:moveTo>
                    <a:pt x="6347" y="324"/>
                  </a:moveTo>
                  <a:cubicBezTo>
                    <a:pt x="6311" y="335"/>
                    <a:pt x="6311" y="335"/>
                    <a:pt x="6311" y="359"/>
                  </a:cubicBezTo>
                  <a:cubicBezTo>
                    <a:pt x="6121" y="1050"/>
                    <a:pt x="5716" y="1681"/>
                    <a:pt x="5180" y="2121"/>
                  </a:cubicBezTo>
                  <a:cubicBezTo>
                    <a:pt x="4644" y="2574"/>
                    <a:pt x="3989" y="2812"/>
                    <a:pt x="3323" y="2812"/>
                  </a:cubicBezTo>
                  <a:cubicBezTo>
                    <a:pt x="2656" y="2812"/>
                    <a:pt x="2001" y="2574"/>
                    <a:pt x="1465" y="2121"/>
                  </a:cubicBezTo>
                  <a:cubicBezTo>
                    <a:pt x="941" y="1693"/>
                    <a:pt x="537" y="1050"/>
                    <a:pt x="334" y="359"/>
                  </a:cubicBezTo>
                  <a:lnTo>
                    <a:pt x="334" y="335"/>
                  </a:lnTo>
                  <a:cubicBezTo>
                    <a:pt x="406" y="359"/>
                    <a:pt x="477" y="371"/>
                    <a:pt x="572" y="395"/>
                  </a:cubicBezTo>
                  <a:cubicBezTo>
                    <a:pt x="644" y="574"/>
                    <a:pt x="739" y="752"/>
                    <a:pt x="834" y="907"/>
                  </a:cubicBezTo>
                  <a:cubicBezTo>
                    <a:pt x="965" y="1109"/>
                    <a:pt x="1203" y="1264"/>
                    <a:pt x="1465" y="1276"/>
                  </a:cubicBezTo>
                  <a:cubicBezTo>
                    <a:pt x="2084" y="1347"/>
                    <a:pt x="2715" y="1383"/>
                    <a:pt x="3335" y="1383"/>
                  </a:cubicBezTo>
                  <a:cubicBezTo>
                    <a:pt x="3954" y="1383"/>
                    <a:pt x="4585" y="1347"/>
                    <a:pt x="5216" y="1276"/>
                  </a:cubicBezTo>
                  <a:cubicBezTo>
                    <a:pt x="5466" y="1240"/>
                    <a:pt x="5704" y="1109"/>
                    <a:pt x="5835" y="883"/>
                  </a:cubicBezTo>
                  <a:cubicBezTo>
                    <a:pt x="5942" y="728"/>
                    <a:pt x="6037" y="562"/>
                    <a:pt x="6109" y="383"/>
                  </a:cubicBezTo>
                  <a:cubicBezTo>
                    <a:pt x="6180" y="371"/>
                    <a:pt x="6252" y="347"/>
                    <a:pt x="6347" y="324"/>
                  </a:cubicBezTo>
                  <a:close/>
                  <a:moveTo>
                    <a:pt x="334" y="0"/>
                  </a:moveTo>
                  <a:cubicBezTo>
                    <a:pt x="256" y="0"/>
                    <a:pt x="181" y="36"/>
                    <a:pt x="120" y="97"/>
                  </a:cubicBezTo>
                  <a:cubicBezTo>
                    <a:pt x="37" y="193"/>
                    <a:pt x="1" y="324"/>
                    <a:pt x="37" y="443"/>
                  </a:cubicBezTo>
                  <a:cubicBezTo>
                    <a:pt x="251" y="1217"/>
                    <a:pt x="668" y="1883"/>
                    <a:pt x="1263" y="2360"/>
                  </a:cubicBezTo>
                  <a:cubicBezTo>
                    <a:pt x="1858" y="2871"/>
                    <a:pt x="2596" y="3122"/>
                    <a:pt x="3335" y="3122"/>
                  </a:cubicBezTo>
                  <a:cubicBezTo>
                    <a:pt x="4097" y="3122"/>
                    <a:pt x="4811" y="2860"/>
                    <a:pt x="5406" y="2360"/>
                  </a:cubicBezTo>
                  <a:cubicBezTo>
                    <a:pt x="5990" y="1871"/>
                    <a:pt x="6418" y="1205"/>
                    <a:pt x="6645" y="443"/>
                  </a:cubicBezTo>
                  <a:cubicBezTo>
                    <a:pt x="6656" y="324"/>
                    <a:pt x="6633" y="193"/>
                    <a:pt x="6549" y="97"/>
                  </a:cubicBezTo>
                  <a:cubicBezTo>
                    <a:pt x="6495" y="43"/>
                    <a:pt x="6412" y="2"/>
                    <a:pt x="6328" y="2"/>
                  </a:cubicBezTo>
                  <a:cubicBezTo>
                    <a:pt x="6302" y="2"/>
                    <a:pt x="6277" y="6"/>
                    <a:pt x="6252" y="14"/>
                  </a:cubicBezTo>
                  <a:cubicBezTo>
                    <a:pt x="5323" y="240"/>
                    <a:pt x="4335" y="359"/>
                    <a:pt x="3335" y="359"/>
                  </a:cubicBezTo>
                  <a:cubicBezTo>
                    <a:pt x="2334" y="359"/>
                    <a:pt x="1346" y="240"/>
                    <a:pt x="418" y="14"/>
                  </a:cubicBezTo>
                  <a:cubicBezTo>
                    <a:pt x="390" y="5"/>
                    <a:pt x="362" y="0"/>
                    <a:pt x="334" y="0"/>
                  </a:cubicBezTo>
                  <a:close/>
                </a:path>
              </a:pathLst>
            </a:custGeom>
            <a:grpFill/>
            <a:ln>
              <a:solidFill>
                <a:schemeClr val="accent1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" name="קבוצה 448">
            <a:extLst>
              <a:ext uri="{FF2B5EF4-FFF2-40B4-BE49-F238E27FC236}">
                <a16:creationId xmlns:a16="http://schemas.microsoft.com/office/drawing/2014/main" id="{BD495307-9CFB-5235-C422-8B9218B8F521}"/>
              </a:ext>
            </a:extLst>
          </p:cNvPr>
          <p:cNvGrpSpPr/>
          <p:nvPr/>
        </p:nvGrpSpPr>
        <p:grpSpPr>
          <a:xfrm rot="5400000">
            <a:off x="7823817" y="1037744"/>
            <a:ext cx="326052" cy="489981"/>
            <a:chOff x="231486" y="1430773"/>
            <a:chExt cx="326052" cy="489981"/>
          </a:xfrm>
          <a:noFill/>
        </p:grpSpPr>
        <p:sp>
          <p:nvSpPr>
            <p:cNvPr id="450" name="Google Shape;9380;p75">
              <a:extLst>
                <a:ext uri="{FF2B5EF4-FFF2-40B4-BE49-F238E27FC236}">
                  <a16:creationId xmlns:a16="http://schemas.microsoft.com/office/drawing/2014/main" id="{E3241918-4D5A-A36B-5526-A4CA1EFD14D5}"/>
                </a:ext>
              </a:extLst>
            </p:cNvPr>
            <p:cNvSpPr/>
            <p:nvPr/>
          </p:nvSpPr>
          <p:spPr>
            <a:xfrm>
              <a:off x="231486" y="1614904"/>
              <a:ext cx="121702" cy="121901"/>
            </a:xfrm>
            <a:custGeom>
              <a:avLst/>
              <a:gdLst/>
              <a:ahLst/>
              <a:cxnLst/>
              <a:rect l="l" t="t" r="r" b="b"/>
              <a:pathLst>
                <a:path w="20082" h="20115" extrusionOk="0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grpFill/>
            <a:ln w="19050" cap="flat" cmpd="sng">
              <a:solidFill>
                <a:srgbClr val="0016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9381;p75">
              <a:extLst>
                <a:ext uri="{FF2B5EF4-FFF2-40B4-BE49-F238E27FC236}">
                  <a16:creationId xmlns:a16="http://schemas.microsoft.com/office/drawing/2014/main" id="{BE5F3AED-AD01-3263-6129-33EDA20E9027}"/>
                </a:ext>
              </a:extLst>
            </p:cNvPr>
            <p:cNvSpPr/>
            <p:nvPr/>
          </p:nvSpPr>
          <p:spPr>
            <a:xfrm>
              <a:off x="405105" y="1675540"/>
              <a:ext cx="152433" cy="245214"/>
            </a:xfrm>
            <a:custGeom>
              <a:avLst/>
              <a:gdLst/>
              <a:ahLst/>
              <a:cxnLst/>
              <a:rect l="l" t="t" r="r" b="b"/>
              <a:pathLst>
                <a:path w="25153" h="40463" fill="none" extrusionOk="0">
                  <a:moveTo>
                    <a:pt x="25152" y="40463"/>
                  </a:moveTo>
                  <a:cubicBezTo>
                    <a:pt x="19315" y="40463"/>
                    <a:pt x="14378" y="32724"/>
                    <a:pt x="12777" y="22150"/>
                  </a:cubicBezTo>
                  <a:lnTo>
                    <a:pt x="12810" y="22350"/>
                  </a:lnTo>
                  <a:cubicBezTo>
                    <a:pt x="10542" y="7606"/>
                    <a:pt x="6372" y="1"/>
                    <a:pt x="1" y="1"/>
                  </a:cubicBezTo>
                  <a:lnTo>
                    <a:pt x="1" y="1"/>
                  </a:lnTo>
                </a:path>
              </a:pathLst>
            </a:custGeom>
            <a:grpFill/>
            <a:ln w="19050" cap="rnd" cmpd="sng">
              <a:solidFill>
                <a:srgbClr val="00163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9382;p75">
              <a:extLst>
                <a:ext uri="{FF2B5EF4-FFF2-40B4-BE49-F238E27FC236}">
                  <a16:creationId xmlns:a16="http://schemas.microsoft.com/office/drawing/2014/main" id="{4CE28093-E2A5-BC9B-EF04-DDFC26BC5BE7}"/>
                </a:ext>
              </a:extLst>
            </p:cNvPr>
            <p:cNvSpPr/>
            <p:nvPr/>
          </p:nvSpPr>
          <p:spPr>
            <a:xfrm>
              <a:off x="405105" y="1430773"/>
              <a:ext cx="152433" cy="245214"/>
            </a:xfrm>
            <a:custGeom>
              <a:avLst/>
              <a:gdLst/>
              <a:ahLst/>
              <a:cxnLst/>
              <a:rect l="l" t="t" r="r" b="b"/>
              <a:pathLst>
                <a:path w="25153" h="40463" fill="none" extrusionOk="0">
                  <a:moveTo>
                    <a:pt x="25152" y="0"/>
                  </a:moveTo>
                  <a:cubicBezTo>
                    <a:pt x="19315" y="0"/>
                    <a:pt x="14378" y="7706"/>
                    <a:pt x="12777" y="18313"/>
                  </a:cubicBezTo>
                  <a:lnTo>
                    <a:pt x="12810" y="18113"/>
                  </a:lnTo>
                  <a:cubicBezTo>
                    <a:pt x="10542" y="32857"/>
                    <a:pt x="6372" y="40462"/>
                    <a:pt x="1" y="40462"/>
                  </a:cubicBezTo>
                  <a:lnTo>
                    <a:pt x="1" y="40462"/>
                  </a:lnTo>
                </a:path>
              </a:pathLst>
            </a:custGeom>
            <a:grpFill/>
            <a:ln w="19050" cap="rnd" cmpd="sng">
              <a:solidFill>
                <a:srgbClr val="00163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טבלה 1">
            <a:extLst>
              <a:ext uri="{FF2B5EF4-FFF2-40B4-BE49-F238E27FC236}">
                <a16:creationId xmlns:a16="http://schemas.microsoft.com/office/drawing/2014/main" id="{7A23B422-5811-18A6-9416-48BE66EEF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056915"/>
              </p:ext>
            </p:extLst>
          </p:nvPr>
        </p:nvGraphicFramePr>
        <p:xfrm>
          <a:off x="0" y="4651811"/>
          <a:ext cx="9144000" cy="492093"/>
        </p:xfrm>
        <a:graphic>
          <a:graphicData uri="http://schemas.openxmlformats.org/drawingml/2006/table">
            <a:tbl>
              <a:tblPr firstRow="1" bandRow="1">
                <a:tableStyleId>{F1AA3215-1D1B-44C0-B758-0A6FA991BD22}</a:tableStyleId>
              </a:tblPr>
              <a:tblGrid>
                <a:gridCol w="808342">
                  <a:extLst>
                    <a:ext uri="{9D8B030D-6E8A-4147-A177-3AD203B41FA5}">
                      <a16:colId xmlns:a16="http://schemas.microsoft.com/office/drawing/2014/main" val="732626189"/>
                    </a:ext>
                  </a:extLst>
                </a:gridCol>
                <a:gridCol w="728040">
                  <a:extLst>
                    <a:ext uri="{9D8B030D-6E8A-4147-A177-3AD203B41FA5}">
                      <a16:colId xmlns:a16="http://schemas.microsoft.com/office/drawing/2014/main" val="3064856943"/>
                    </a:ext>
                  </a:extLst>
                </a:gridCol>
                <a:gridCol w="638059">
                  <a:extLst>
                    <a:ext uri="{9D8B030D-6E8A-4147-A177-3AD203B41FA5}">
                      <a16:colId xmlns:a16="http://schemas.microsoft.com/office/drawing/2014/main" val="41959546"/>
                    </a:ext>
                  </a:extLst>
                </a:gridCol>
                <a:gridCol w="695319">
                  <a:extLst>
                    <a:ext uri="{9D8B030D-6E8A-4147-A177-3AD203B41FA5}">
                      <a16:colId xmlns:a16="http://schemas.microsoft.com/office/drawing/2014/main" val="4167233008"/>
                    </a:ext>
                  </a:extLst>
                </a:gridCol>
                <a:gridCol w="662598">
                  <a:extLst>
                    <a:ext uri="{9D8B030D-6E8A-4147-A177-3AD203B41FA5}">
                      <a16:colId xmlns:a16="http://schemas.microsoft.com/office/drawing/2014/main" val="3601293967"/>
                    </a:ext>
                  </a:extLst>
                </a:gridCol>
                <a:gridCol w="588977">
                  <a:extLst>
                    <a:ext uri="{9D8B030D-6E8A-4147-A177-3AD203B41FA5}">
                      <a16:colId xmlns:a16="http://schemas.microsoft.com/office/drawing/2014/main" val="1419603366"/>
                    </a:ext>
                  </a:extLst>
                </a:gridCol>
                <a:gridCol w="703499">
                  <a:extLst>
                    <a:ext uri="{9D8B030D-6E8A-4147-A177-3AD203B41FA5}">
                      <a16:colId xmlns:a16="http://schemas.microsoft.com/office/drawing/2014/main" val="2318667205"/>
                    </a:ext>
                  </a:extLst>
                </a:gridCol>
                <a:gridCol w="736221">
                  <a:extLst>
                    <a:ext uri="{9D8B030D-6E8A-4147-A177-3AD203B41FA5}">
                      <a16:colId xmlns:a16="http://schemas.microsoft.com/office/drawing/2014/main" val="453373967"/>
                    </a:ext>
                  </a:extLst>
                </a:gridCol>
                <a:gridCol w="580796">
                  <a:extLst>
                    <a:ext uri="{9D8B030D-6E8A-4147-A177-3AD203B41FA5}">
                      <a16:colId xmlns:a16="http://schemas.microsoft.com/office/drawing/2014/main" val="4225577149"/>
                    </a:ext>
                  </a:extLst>
                </a:gridCol>
                <a:gridCol w="883465">
                  <a:extLst>
                    <a:ext uri="{9D8B030D-6E8A-4147-A177-3AD203B41FA5}">
                      <a16:colId xmlns:a16="http://schemas.microsoft.com/office/drawing/2014/main" val="3486584043"/>
                    </a:ext>
                  </a:extLst>
                </a:gridCol>
                <a:gridCol w="809842">
                  <a:extLst>
                    <a:ext uri="{9D8B030D-6E8A-4147-A177-3AD203B41FA5}">
                      <a16:colId xmlns:a16="http://schemas.microsoft.com/office/drawing/2014/main" val="2708751904"/>
                    </a:ext>
                  </a:extLst>
                </a:gridCol>
                <a:gridCol w="768942">
                  <a:extLst>
                    <a:ext uri="{9D8B030D-6E8A-4147-A177-3AD203B41FA5}">
                      <a16:colId xmlns:a16="http://schemas.microsoft.com/office/drawing/2014/main" val="1351326742"/>
                    </a:ext>
                  </a:extLst>
                </a:gridCol>
                <a:gridCol w="539900">
                  <a:extLst>
                    <a:ext uri="{9D8B030D-6E8A-4147-A177-3AD203B41FA5}">
                      <a16:colId xmlns:a16="http://schemas.microsoft.com/office/drawing/2014/main" val="3617653667"/>
                    </a:ext>
                  </a:extLst>
                </a:gridCol>
              </a:tblGrid>
              <a:tr h="156813">
                <a:tc>
                  <a:txBody>
                    <a:bodyPr/>
                    <a:lstStyle/>
                    <a:p>
                      <a:endParaRPr lang="en-IL" sz="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233097"/>
                  </a:ext>
                </a:extLst>
              </a:tr>
              <a:tr h="2903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Background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Motivation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Course Topics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S</a:t>
                      </a:r>
                      <a:r>
                        <a:rPr lang="en-US" sz="800" b="1" u="none" strike="noStrike" cap="non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cientific</a:t>
                      </a:r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 Question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noProof="0" dirty="0">
                          <a:solidFill>
                            <a:schemeClr val="tx1"/>
                          </a:solidFill>
                          <a:sym typeface="Montserrat ExtraBold"/>
                        </a:rPr>
                        <a:t>Method</a:t>
                      </a:r>
                      <a:endParaRPr lang="en-IL" sz="800" b="1" i="0" u="none" strike="noStrike" cap="none" dirty="0">
                        <a:solidFill>
                          <a:schemeClr val="tx1"/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Data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Face Detection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Pre-processing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u="none" strike="noStrike" cap="none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CNN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Results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Expressions Recognition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Conclusion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Future Work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טבלה 22">
            <a:extLst>
              <a:ext uri="{FF2B5EF4-FFF2-40B4-BE49-F238E27FC236}">
                <a16:creationId xmlns:a16="http://schemas.microsoft.com/office/drawing/2014/main" id="{1B55CBF4-D14C-A59F-06BA-671C43211D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658538"/>
              </p:ext>
            </p:extLst>
          </p:nvPr>
        </p:nvGraphicFramePr>
        <p:xfrm>
          <a:off x="125806" y="981461"/>
          <a:ext cx="6459428" cy="1028642"/>
        </p:xfrm>
        <a:graphic>
          <a:graphicData uri="http://schemas.openxmlformats.org/drawingml/2006/table">
            <a:tbl>
              <a:tblPr firstRow="1" bandRow="1">
                <a:tableStyleId>{F1AA3215-1D1B-44C0-B758-0A6FA991BD22}</a:tableStyleId>
              </a:tblPr>
              <a:tblGrid>
                <a:gridCol w="817307">
                  <a:extLst>
                    <a:ext uri="{9D8B030D-6E8A-4147-A177-3AD203B41FA5}">
                      <a16:colId xmlns:a16="http://schemas.microsoft.com/office/drawing/2014/main" val="3864382165"/>
                    </a:ext>
                  </a:extLst>
                </a:gridCol>
                <a:gridCol w="5642121">
                  <a:extLst>
                    <a:ext uri="{9D8B030D-6E8A-4147-A177-3AD203B41FA5}">
                      <a16:colId xmlns:a16="http://schemas.microsoft.com/office/drawing/2014/main" val="2811324296"/>
                    </a:ext>
                  </a:extLst>
                </a:gridCol>
              </a:tblGrid>
              <a:tr h="514321"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Montserrat ExtraBold"/>
                          <a:cs typeface="Arial"/>
                          <a:sym typeface="Arial"/>
                        </a:rPr>
                        <a:t>Happy</a:t>
                      </a:r>
                      <a:endParaRPr kumimoji="0" lang="en-IL" sz="1400" b="1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uLnTx/>
                        <a:uFillTx/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476677"/>
                  </a:ext>
                </a:extLst>
              </a:tr>
              <a:tr h="514321"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Montserrat ExtraBold"/>
                          <a:cs typeface="Arial"/>
                          <a:sym typeface="Arial"/>
                        </a:rPr>
                        <a:t>236</a:t>
                      </a:r>
                      <a:br>
                        <a:rPr kumimoji="0" lang="en-US" sz="12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Montserrat ExtraBold"/>
                          <a:cs typeface="Arial"/>
                          <a:sym typeface="Arial"/>
                        </a:rPr>
                      </a:br>
                      <a:r>
                        <a:rPr kumimoji="0" lang="en-US" sz="11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Montserrat ExtraBold"/>
                          <a:cs typeface="Arial"/>
                          <a:sym typeface="Arial"/>
                        </a:rPr>
                        <a:t>Images</a:t>
                      </a:r>
                      <a:endParaRPr kumimoji="0" lang="en-IL" sz="1100" b="1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849814"/>
                  </a:ext>
                </a:extLst>
              </a:tr>
            </a:tbl>
          </a:graphicData>
        </a:graphic>
      </p:graphicFrame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76AB5DC8-8BB4-DEBE-30F1-8E794EF1525D}"/>
              </a:ext>
            </a:extLst>
          </p:cNvPr>
          <p:cNvSpPr txBox="1"/>
          <p:nvPr/>
        </p:nvSpPr>
        <p:spPr>
          <a:xfrm>
            <a:off x="186302" y="247849"/>
            <a:ext cx="67615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ExtraBold"/>
                <a:sym typeface="Montserrat ExtraBold"/>
              </a:rPr>
              <a:t>Data Overview</a:t>
            </a:r>
            <a:endParaRPr lang="en-IL" dirty="0"/>
          </a:p>
        </p:txBody>
      </p:sp>
      <p:cxnSp>
        <p:nvCxnSpPr>
          <p:cNvPr id="7" name="Google Shape;165;p38">
            <a:extLst>
              <a:ext uri="{FF2B5EF4-FFF2-40B4-BE49-F238E27FC236}">
                <a16:creationId xmlns:a16="http://schemas.microsoft.com/office/drawing/2014/main" id="{0E422B16-E0B6-968D-1557-CE08D4A819B4}"/>
              </a:ext>
            </a:extLst>
          </p:cNvPr>
          <p:cNvCxnSpPr>
            <a:cxnSpLocks/>
          </p:cNvCxnSpPr>
          <p:nvPr/>
        </p:nvCxnSpPr>
        <p:spPr>
          <a:xfrm>
            <a:off x="276944" y="890289"/>
            <a:ext cx="4871626" cy="0"/>
          </a:xfrm>
          <a:prstGeom prst="straightConnector1">
            <a:avLst/>
          </a:prstGeom>
          <a:noFill/>
          <a:ln w="12700" cap="flat" cmpd="sng">
            <a:solidFill>
              <a:srgbClr val="D27800"/>
            </a:solidFill>
            <a:prstDash val="solid"/>
            <a:round/>
            <a:headEnd type="none" w="med" len="med"/>
            <a:tailEnd type="none" w="med" len="med"/>
          </a:ln>
          <a:effectLst>
            <a:glow rad="76200">
              <a:srgbClr val="D27800">
                <a:alpha val="18000"/>
              </a:srgbClr>
            </a:glow>
            <a:outerShdw blurRad="266700" dist="19050" dir="5400000" sx="136000" sy="136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2" name="תמונה 11" descr="תמונה שמכילה פני אדם, חיוך, אדם, עור&#10;&#10;התיאור נוצר באופן אוטומטי">
            <a:extLst>
              <a:ext uri="{FF2B5EF4-FFF2-40B4-BE49-F238E27FC236}">
                <a16:creationId xmlns:a16="http://schemas.microsoft.com/office/drawing/2014/main" id="{2AC0BA2B-73B0-2440-841A-5917382EC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32746" y="1035805"/>
            <a:ext cx="913939" cy="91393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תמונה 13" descr="תמונה שמכילה פני אדם, אדם, חיוך, מצח&#10;&#10;התיאור נוצר באופן אוטומטי">
            <a:extLst>
              <a:ext uri="{FF2B5EF4-FFF2-40B4-BE49-F238E27FC236}">
                <a16:creationId xmlns:a16="http://schemas.microsoft.com/office/drawing/2014/main" id="{2B59EEE0-7450-C4C2-225F-6BC120DA8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026224" y="1047094"/>
            <a:ext cx="913939" cy="91393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תמונה 15" descr="תמונה שמכילה פני אדם, אדם, חיוך, גבה&#10;&#10;התיאור נוצר באופן אוטומטי">
            <a:extLst>
              <a:ext uri="{FF2B5EF4-FFF2-40B4-BE49-F238E27FC236}">
                <a16:creationId xmlns:a16="http://schemas.microsoft.com/office/drawing/2014/main" id="{E44ADBFA-7565-C991-40D7-FCEFF3041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243999" y="1047094"/>
            <a:ext cx="913939" cy="91393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0" name="תמונה 19" descr="תמונה שמכילה שמיים, בחוץ, אדם, חיוך&#10;&#10;התיאור נוצר באופן אוטומטי">
            <a:extLst>
              <a:ext uri="{FF2B5EF4-FFF2-40B4-BE49-F238E27FC236}">
                <a16:creationId xmlns:a16="http://schemas.microsoft.com/office/drawing/2014/main" id="{D9D13157-6D70-378F-E106-1F8E872349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9702" y="1047094"/>
            <a:ext cx="1144758" cy="91393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2" name="תמונה 21" descr="תמונה שמכילה חיוך, פני אדם, אדם, שן&#10;&#10;התיאור נוצר באופן אוטומטי">
            <a:extLst>
              <a:ext uri="{FF2B5EF4-FFF2-40B4-BE49-F238E27FC236}">
                <a16:creationId xmlns:a16="http://schemas.microsoft.com/office/drawing/2014/main" id="{02836395-0F24-773B-F925-1646AB8A0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7477" y="1041023"/>
            <a:ext cx="1288659" cy="912561"/>
          </a:xfrm>
          <a:prstGeom prst="rect">
            <a:avLst/>
          </a:prstGeom>
          <a:ln>
            <a:solidFill>
              <a:schemeClr val="bg1"/>
            </a:solidFill>
          </a:ln>
        </p:spPr>
      </p:pic>
      <p:graphicFrame>
        <p:nvGraphicFramePr>
          <p:cNvPr id="38" name="טבלה 37">
            <a:extLst>
              <a:ext uri="{FF2B5EF4-FFF2-40B4-BE49-F238E27FC236}">
                <a16:creationId xmlns:a16="http://schemas.microsoft.com/office/drawing/2014/main" id="{D42AF735-B0B3-8B9E-F105-D545466B1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47700"/>
              </p:ext>
            </p:extLst>
          </p:nvPr>
        </p:nvGraphicFramePr>
        <p:xfrm>
          <a:off x="125806" y="2075736"/>
          <a:ext cx="6459428" cy="1028642"/>
        </p:xfrm>
        <a:graphic>
          <a:graphicData uri="http://schemas.openxmlformats.org/drawingml/2006/table">
            <a:tbl>
              <a:tblPr firstRow="1" bandRow="1">
                <a:tableStyleId>{F1AA3215-1D1B-44C0-B758-0A6FA991BD22}</a:tableStyleId>
              </a:tblPr>
              <a:tblGrid>
                <a:gridCol w="817307">
                  <a:extLst>
                    <a:ext uri="{9D8B030D-6E8A-4147-A177-3AD203B41FA5}">
                      <a16:colId xmlns:a16="http://schemas.microsoft.com/office/drawing/2014/main" val="3864382165"/>
                    </a:ext>
                  </a:extLst>
                </a:gridCol>
                <a:gridCol w="5642121">
                  <a:extLst>
                    <a:ext uri="{9D8B030D-6E8A-4147-A177-3AD203B41FA5}">
                      <a16:colId xmlns:a16="http://schemas.microsoft.com/office/drawing/2014/main" val="2811324296"/>
                    </a:ext>
                  </a:extLst>
                </a:gridCol>
              </a:tblGrid>
              <a:tr h="514321"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Montserrat ExtraBold"/>
                          <a:cs typeface="Arial"/>
                          <a:sym typeface="Arial"/>
                        </a:rPr>
                        <a:t>Angry</a:t>
                      </a:r>
                      <a:endParaRPr kumimoji="0" lang="en-IL" sz="1400" b="1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uLnTx/>
                        <a:uFillTx/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476677"/>
                  </a:ext>
                </a:extLst>
              </a:tr>
              <a:tr h="5143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Montserrat ExtraBold"/>
                          <a:cs typeface="Arial"/>
                          <a:sym typeface="Arial"/>
                        </a:rPr>
                        <a:t>217</a:t>
                      </a:r>
                      <a:br>
                        <a:rPr kumimoji="0" lang="en-US" sz="12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Montserrat ExtraBold"/>
                          <a:cs typeface="Arial"/>
                          <a:sym typeface="Arial"/>
                        </a:rPr>
                      </a:br>
                      <a:r>
                        <a:rPr kumimoji="0" lang="en-US" sz="11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Montserrat ExtraBold"/>
                          <a:cs typeface="Arial"/>
                          <a:sym typeface="Arial"/>
                        </a:rPr>
                        <a:t>Images</a:t>
                      </a:r>
                      <a:endParaRPr kumimoji="0" lang="en-IL" sz="1100" b="1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938267"/>
                  </a:ext>
                </a:extLst>
              </a:tr>
            </a:tbl>
          </a:graphicData>
        </a:graphic>
      </p:graphicFrame>
      <p:graphicFrame>
        <p:nvGraphicFramePr>
          <p:cNvPr id="39" name="טבלה 38">
            <a:extLst>
              <a:ext uri="{FF2B5EF4-FFF2-40B4-BE49-F238E27FC236}">
                <a16:creationId xmlns:a16="http://schemas.microsoft.com/office/drawing/2014/main" id="{A64F63AD-BDCB-7D63-1668-6EAE13C008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104776"/>
              </p:ext>
            </p:extLst>
          </p:nvPr>
        </p:nvGraphicFramePr>
        <p:xfrm>
          <a:off x="125806" y="3170011"/>
          <a:ext cx="6459428" cy="1028642"/>
        </p:xfrm>
        <a:graphic>
          <a:graphicData uri="http://schemas.openxmlformats.org/drawingml/2006/table">
            <a:tbl>
              <a:tblPr firstRow="1" bandRow="1">
                <a:tableStyleId>{F1AA3215-1D1B-44C0-B758-0A6FA991BD22}</a:tableStyleId>
              </a:tblPr>
              <a:tblGrid>
                <a:gridCol w="817307">
                  <a:extLst>
                    <a:ext uri="{9D8B030D-6E8A-4147-A177-3AD203B41FA5}">
                      <a16:colId xmlns:a16="http://schemas.microsoft.com/office/drawing/2014/main" val="3864382165"/>
                    </a:ext>
                  </a:extLst>
                </a:gridCol>
                <a:gridCol w="5642121">
                  <a:extLst>
                    <a:ext uri="{9D8B030D-6E8A-4147-A177-3AD203B41FA5}">
                      <a16:colId xmlns:a16="http://schemas.microsoft.com/office/drawing/2014/main" val="2811324296"/>
                    </a:ext>
                  </a:extLst>
                </a:gridCol>
              </a:tblGrid>
              <a:tr h="514321"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Montserrat ExtraBold"/>
                          <a:cs typeface="Arial"/>
                          <a:sym typeface="Arial"/>
                        </a:rPr>
                        <a:t>Sad</a:t>
                      </a:r>
                      <a:endParaRPr kumimoji="0" lang="en-IL" sz="1400" b="1" i="0" u="none" strike="noStrike" kern="0" cap="none" spc="0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uLnTx/>
                        <a:uFillTx/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476677"/>
                  </a:ext>
                </a:extLst>
              </a:tr>
              <a:tr h="5143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Montserrat ExtraBold"/>
                          <a:cs typeface="Arial"/>
                          <a:sym typeface="Arial"/>
                        </a:rPr>
                        <a:t>222</a:t>
                      </a:r>
                      <a:br>
                        <a:rPr kumimoji="0" lang="en-US" sz="12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Montserrat ExtraBold"/>
                          <a:cs typeface="Arial"/>
                          <a:sym typeface="Arial"/>
                        </a:rPr>
                      </a:br>
                      <a:r>
                        <a:rPr kumimoji="0" lang="en-US" sz="11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Montserrat ExtraBold"/>
                          <a:cs typeface="Arial"/>
                          <a:sym typeface="Arial"/>
                        </a:rPr>
                        <a:t>Images</a:t>
                      </a:r>
                      <a:endParaRPr kumimoji="0" lang="en-IL" sz="1100" b="1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512334"/>
                  </a:ext>
                </a:extLst>
              </a:tr>
            </a:tbl>
          </a:graphicData>
        </a:graphic>
      </p:graphicFrame>
      <p:pic>
        <p:nvPicPr>
          <p:cNvPr id="41" name="תמונה 40" descr="תמונה שמכילה אדם, פני אדם, לסת, סנטר&#10;&#10;התיאור נוצר באופן אוטומטי">
            <a:extLst>
              <a:ext uri="{FF2B5EF4-FFF2-40B4-BE49-F238E27FC236}">
                <a16:creationId xmlns:a16="http://schemas.microsoft.com/office/drawing/2014/main" id="{D6973A1E-85A3-CB9B-A53B-04459A6CD23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5543"/>
          <a:stretch/>
        </p:blipFill>
        <p:spPr>
          <a:xfrm>
            <a:off x="1022853" y="2135221"/>
            <a:ext cx="1003371" cy="92659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3" name="תמונה 42" descr="תמונה שמכילה פני אדם, אדם, מצח, קמט&#10;&#10;התיאור נוצר באופן אוטומטי">
            <a:extLst>
              <a:ext uri="{FF2B5EF4-FFF2-40B4-BE49-F238E27FC236}">
                <a16:creationId xmlns:a16="http://schemas.microsoft.com/office/drawing/2014/main" id="{3BDD24E8-74FF-59E4-8D63-327EB0AED1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66700" y="2135221"/>
            <a:ext cx="1289101" cy="91716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5" name="תמונה 44" descr="תמונה שמכילה אדם, פני אדם, איש, טלפון נייד&#10;&#10;התיאור נוצר באופן אוטומטי">
            <a:extLst>
              <a:ext uri="{FF2B5EF4-FFF2-40B4-BE49-F238E27FC236}">
                <a16:creationId xmlns:a16="http://schemas.microsoft.com/office/drawing/2014/main" id="{F70F9064-0C81-5660-86E5-87E828CE67A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376"/>
          <a:stretch/>
        </p:blipFill>
        <p:spPr>
          <a:xfrm>
            <a:off x="5200446" y="2144650"/>
            <a:ext cx="1325690" cy="90501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9" name="תמונה 48" descr="תמונה שמכילה פני אדם, אדם, גבה, טקסט&#10;&#10;התיאור נוצר באופן אוטומטי">
            <a:extLst>
              <a:ext uri="{FF2B5EF4-FFF2-40B4-BE49-F238E27FC236}">
                <a16:creationId xmlns:a16="http://schemas.microsoft.com/office/drawing/2014/main" id="{C40D4F3E-B004-055B-D091-AA757336087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5125"/>
          <a:stretch/>
        </p:blipFill>
        <p:spPr>
          <a:xfrm>
            <a:off x="4340041" y="2135221"/>
            <a:ext cx="776165" cy="92659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1" name="תמונה 50" descr="תמונה שמכילה אדם, פני אדם, קיר, לבוש&#10;&#10;התיאור נוצר באופן אוטומטי">
            <a:extLst>
              <a:ext uri="{FF2B5EF4-FFF2-40B4-BE49-F238E27FC236}">
                <a16:creationId xmlns:a16="http://schemas.microsoft.com/office/drawing/2014/main" id="{7E1C1030-FB68-46B0-8F87-512B18A1C62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3574" t="15532" r="12740"/>
          <a:stretch/>
        </p:blipFill>
        <p:spPr>
          <a:xfrm>
            <a:off x="2110464" y="2132505"/>
            <a:ext cx="777284" cy="91716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3" name="תמונה 52" descr="תמונה שמכילה פני אדם, אדם, פעוט, ילד&#10;&#10;התיאור נוצר באופן אוטומטי">
            <a:extLst>
              <a:ext uri="{FF2B5EF4-FFF2-40B4-BE49-F238E27FC236}">
                <a16:creationId xmlns:a16="http://schemas.microsoft.com/office/drawing/2014/main" id="{F9121DD4-617D-25F8-3A94-1A9A250B42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7394" y="3228986"/>
            <a:ext cx="657073" cy="93028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5" name="תמונה 54" descr="תמונה שמכילה קיר, פני אדם, אדם, איש&#10;&#10;התיאור נוצר באופן אוטומטי">
            <a:extLst>
              <a:ext uri="{FF2B5EF4-FFF2-40B4-BE49-F238E27FC236}">
                <a16:creationId xmlns:a16="http://schemas.microsoft.com/office/drawing/2014/main" id="{1CD2B52A-A2D5-70A0-9DEA-90781E17D77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23568" y="3212888"/>
            <a:ext cx="1406532" cy="93693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7" name="תמונה 56" descr="תמונה שמכילה אדם, פני אדם, איש, מצח&#10;&#10;התיאור נוצר באופן אוטומטי">
            <a:extLst>
              <a:ext uri="{FF2B5EF4-FFF2-40B4-BE49-F238E27FC236}">
                <a16:creationId xmlns:a16="http://schemas.microsoft.com/office/drawing/2014/main" id="{7B395653-64BE-4AB5-A63F-827070CFAB1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89195" y="3228986"/>
            <a:ext cx="936939" cy="93693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9" name="תמונה 58" descr="תמונה שמכילה אדם, פני אדם, פעוט, ילד&#10;&#10;התיאור נוצר באופן אוטומטי">
            <a:extLst>
              <a:ext uri="{FF2B5EF4-FFF2-40B4-BE49-F238E27FC236}">
                <a16:creationId xmlns:a16="http://schemas.microsoft.com/office/drawing/2014/main" id="{EB39A0FC-5AF6-2784-EDEF-2219A6CAB94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2853" y="3209385"/>
            <a:ext cx="1245056" cy="93379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1" name="תמונה 60" descr="תמונה שמכילה אדם, גבה, פני אדם, עור&#10;&#10;התיאור נוצר באופן אוטומטי">
            <a:extLst>
              <a:ext uri="{FF2B5EF4-FFF2-40B4-BE49-F238E27FC236}">
                <a16:creationId xmlns:a16="http://schemas.microsoft.com/office/drawing/2014/main" id="{3BDFCC0A-446C-EE7F-43F5-07D4658924C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27006" y="3209385"/>
            <a:ext cx="1021291" cy="93693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0" name="תמונה 129">
            <a:extLst>
              <a:ext uri="{FF2B5EF4-FFF2-40B4-BE49-F238E27FC236}">
                <a16:creationId xmlns:a16="http://schemas.microsoft.com/office/drawing/2014/main" id="{30163305-4E0E-7652-A625-8538926D957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10231" y="865854"/>
            <a:ext cx="2651393" cy="1817973"/>
          </a:xfrm>
          <a:prstGeom prst="rect">
            <a:avLst/>
          </a:prstGeom>
          <a:effectLst>
            <a:softEdge rad="165100"/>
          </a:effectLst>
        </p:spPr>
      </p:pic>
      <p:pic>
        <p:nvPicPr>
          <p:cNvPr id="128" name="Picture 8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7638FC29-AA2A-03E7-62A5-D075D0D71EB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666" y="981461"/>
            <a:ext cx="2353541" cy="2378472"/>
          </a:xfrm>
          <a:prstGeom prst="rect">
            <a:avLst/>
          </a:prstGeom>
          <a:solidFill>
            <a:srgbClr val="001631"/>
          </a:solidFill>
        </p:spPr>
      </p:pic>
      <p:graphicFrame>
        <p:nvGraphicFramePr>
          <p:cNvPr id="2" name="טבלה 1">
            <a:extLst>
              <a:ext uri="{FF2B5EF4-FFF2-40B4-BE49-F238E27FC236}">
                <a16:creationId xmlns:a16="http://schemas.microsoft.com/office/drawing/2014/main" id="{8E53902A-357C-AD2B-6B9E-C9B811C03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877749"/>
              </p:ext>
            </p:extLst>
          </p:nvPr>
        </p:nvGraphicFramePr>
        <p:xfrm>
          <a:off x="0" y="4651811"/>
          <a:ext cx="9144000" cy="492093"/>
        </p:xfrm>
        <a:graphic>
          <a:graphicData uri="http://schemas.openxmlformats.org/drawingml/2006/table">
            <a:tbl>
              <a:tblPr firstRow="1" bandRow="1">
                <a:tableStyleId>{F1AA3215-1D1B-44C0-B758-0A6FA991BD22}</a:tableStyleId>
              </a:tblPr>
              <a:tblGrid>
                <a:gridCol w="808342">
                  <a:extLst>
                    <a:ext uri="{9D8B030D-6E8A-4147-A177-3AD203B41FA5}">
                      <a16:colId xmlns:a16="http://schemas.microsoft.com/office/drawing/2014/main" val="732626189"/>
                    </a:ext>
                  </a:extLst>
                </a:gridCol>
                <a:gridCol w="728040">
                  <a:extLst>
                    <a:ext uri="{9D8B030D-6E8A-4147-A177-3AD203B41FA5}">
                      <a16:colId xmlns:a16="http://schemas.microsoft.com/office/drawing/2014/main" val="3064856943"/>
                    </a:ext>
                  </a:extLst>
                </a:gridCol>
                <a:gridCol w="638059">
                  <a:extLst>
                    <a:ext uri="{9D8B030D-6E8A-4147-A177-3AD203B41FA5}">
                      <a16:colId xmlns:a16="http://schemas.microsoft.com/office/drawing/2014/main" val="41959546"/>
                    </a:ext>
                  </a:extLst>
                </a:gridCol>
                <a:gridCol w="695319">
                  <a:extLst>
                    <a:ext uri="{9D8B030D-6E8A-4147-A177-3AD203B41FA5}">
                      <a16:colId xmlns:a16="http://schemas.microsoft.com/office/drawing/2014/main" val="4167233008"/>
                    </a:ext>
                  </a:extLst>
                </a:gridCol>
                <a:gridCol w="662598">
                  <a:extLst>
                    <a:ext uri="{9D8B030D-6E8A-4147-A177-3AD203B41FA5}">
                      <a16:colId xmlns:a16="http://schemas.microsoft.com/office/drawing/2014/main" val="3601293967"/>
                    </a:ext>
                  </a:extLst>
                </a:gridCol>
                <a:gridCol w="588977">
                  <a:extLst>
                    <a:ext uri="{9D8B030D-6E8A-4147-A177-3AD203B41FA5}">
                      <a16:colId xmlns:a16="http://schemas.microsoft.com/office/drawing/2014/main" val="1419603366"/>
                    </a:ext>
                  </a:extLst>
                </a:gridCol>
                <a:gridCol w="703499">
                  <a:extLst>
                    <a:ext uri="{9D8B030D-6E8A-4147-A177-3AD203B41FA5}">
                      <a16:colId xmlns:a16="http://schemas.microsoft.com/office/drawing/2014/main" val="2318667205"/>
                    </a:ext>
                  </a:extLst>
                </a:gridCol>
                <a:gridCol w="736221">
                  <a:extLst>
                    <a:ext uri="{9D8B030D-6E8A-4147-A177-3AD203B41FA5}">
                      <a16:colId xmlns:a16="http://schemas.microsoft.com/office/drawing/2014/main" val="453373967"/>
                    </a:ext>
                  </a:extLst>
                </a:gridCol>
                <a:gridCol w="580796">
                  <a:extLst>
                    <a:ext uri="{9D8B030D-6E8A-4147-A177-3AD203B41FA5}">
                      <a16:colId xmlns:a16="http://schemas.microsoft.com/office/drawing/2014/main" val="4225577149"/>
                    </a:ext>
                  </a:extLst>
                </a:gridCol>
                <a:gridCol w="883465">
                  <a:extLst>
                    <a:ext uri="{9D8B030D-6E8A-4147-A177-3AD203B41FA5}">
                      <a16:colId xmlns:a16="http://schemas.microsoft.com/office/drawing/2014/main" val="3486584043"/>
                    </a:ext>
                  </a:extLst>
                </a:gridCol>
                <a:gridCol w="809842">
                  <a:extLst>
                    <a:ext uri="{9D8B030D-6E8A-4147-A177-3AD203B41FA5}">
                      <a16:colId xmlns:a16="http://schemas.microsoft.com/office/drawing/2014/main" val="2708751904"/>
                    </a:ext>
                  </a:extLst>
                </a:gridCol>
                <a:gridCol w="768942">
                  <a:extLst>
                    <a:ext uri="{9D8B030D-6E8A-4147-A177-3AD203B41FA5}">
                      <a16:colId xmlns:a16="http://schemas.microsoft.com/office/drawing/2014/main" val="1351326742"/>
                    </a:ext>
                  </a:extLst>
                </a:gridCol>
                <a:gridCol w="539900">
                  <a:extLst>
                    <a:ext uri="{9D8B030D-6E8A-4147-A177-3AD203B41FA5}">
                      <a16:colId xmlns:a16="http://schemas.microsoft.com/office/drawing/2014/main" val="3617653667"/>
                    </a:ext>
                  </a:extLst>
                </a:gridCol>
              </a:tblGrid>
              <a:tr h="156813">
                <a:tc>
                  <a:txBody>
                    <a:bodyPr/>
                    <a:lstStyle/>
                    <a:p>
                      <a:endParaRPr lang="en-IL" sz="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233097"/>
                  </a:ext>
                </a:extLst>
              </a:tr>
              <a:tr h="2903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Background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Motivation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Course Topics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S</a:t>
                      </a:r>
                      <a:r>
                        <a:rPr lang="en-US" sz="800" b="1" u="none" strike="noStrike" cap="non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cientific</a:t>
                      </a:r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 Question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Method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noProof="0" dirty="0">
                          <a:solidFill>
                            <a:schemeClr val="tx1"/>
                          </a:solidFill>
                          <a:sym typeface="Montserrat ExtraBold"/>
                        </a:rPr>
                        <a:t>Data</a:t>
                      </a:r>
                      <a:endParaRPr lang="en-IL" sz="800" b="1" i="0" u="none" strike="noStrike" cap="none" dirty="0">
                        <a:solidFill>
                          <a:schemeClr val="tx1"/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Face Detection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Pre-processing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u="none" strike="noStrike" cap="none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CNN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Results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Expressions Recognition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Conclusion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Future Work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10006"/>
                  </a:ext>
                </a:extLst>
              </a:tr>
            </a:tbl>
          </a:graphicData>
        </a:graphic>
      </p:graphicFrame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EC8BCDBE-E9E0-CCC0-82E4-E8F41909AD2E}"/>
              </a:ext>
            </a:extLst>
          </p:cNvPr>
          <p:cNvSpPr txBox="1"/>
          <p:nvPr/>
        </p:nvSpPr>
        <p:spPr>
          <a:xfrm>
            <a:off x="-72006" y="4340144"/>
            <a:ext cx="46798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ExtraBold"/>
              </a:rPr>
              <a:t>References: </a:t>
            </a: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Montserrat ExtraBold"/>
              </a:rPr>
              <a:t>[1], [2], [3], [4]</a:t>
            </a:r>
          </a:p>
        </p:txBody>
      </p:sp>
    </p:spTree>
    <p:extLst>
      <p:ext uri="{BB962C8B-B14F-4D97-AF65-F5344CB8AC3E}">
        <p14:creationId xmlns:p14="http://schemas.microsoft.com/office/powerpoint/2010/main" val="1812613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תמונה 11" descr="תמונה שמכילה פני אדם, אדם, חיוך, לבוש&#10;&#10;התיאור נוצר באופן אוטומטי">
            <a:extLst>
              <a:ext uri="{FF2B5EF4-FFF2-40B4-BE49-F238E27FC236}">
                <a16:creationId xmlns:a16="http://schemas.microsoft.com/office/drawing/2014/main" id="{70C1ACFB-9D09-C6F2-C607-05EBDD77D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6" y="1405354"/>
            <a:ext cx="4414179" cy="2847857"/>
          </a:xfrm>
          <a:prstGeom prst="rect">
            <a:avLst/>
          </a:prstGeom>
          <a:ln w="19050">
            <a:solidFill>
              <a:schemeClr val="bg2"/>
            </a:solidFill>
          </a:ln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30B12F13-C479-4EDB-25F7-F7BB4AA7DA07}"/>
              </a:ext>
            </a:extLst>
          </p:cNvPr>
          <p:cNvSpPr txBox="1"/>
          <p:nvPr/>
        </p:nvSpPr>
        <p:spPr>
          <a:xfrm>
            <a:off x="186302" y="247849"/>
            <a:ext cx="67615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ExtraBold"/>
                <a:sym typeface="Montserrat ExtraBold"/>
              </a:rPr>
              <a:t>Face Detection</a:t>
            </a:r>
            <a:endParaRPr lang="en-IL" dirty="0"/>
          </a:p>
        </p:txBody>
      </p:sp>
      <p:cxnSp>
        <p:nvCxnSpPr>
          <p:cNvPr id="4" name="Google Shape;165;p38">
            <a:extLst>
              <a:ext uri="{FF2B5EF4-FFF2-40B4-BE49-F238E27FC236}">
                <a16:creationId xmlns:a16="http://schemas.microsoft.com/office/drawing/2014/main" id="{C7CA9135-FA09-6F64-13D5-0C56333BFF4A}"/>
              </a:ext>
            </a:extLst>
          </p:cNvPr>
          <p:cNvCxnSpPr>
            <a:cxnSpLocks/>
          </p:cNvCxnSpPr>
          <p:nvPr/>
        </p:nvCxnSpPr>
        <p:spPr>
          <a:xfrm>
            <a:off x="276944" y="890289"/>
            <a:ext cx="4871626" cy="0"/>
          </a:xfrm>
          <a:prstGeom prst="straightConnector1">
            <a:avLst/>
          </a:prstGeom>
          <a:noFill/>
          <a:ln w="12700" cap="flat" cmpd="sng">
            <a:solidFill>
              <a:srgbClr val="D27800"/>
            </a:solidFill>
            <a:prstDash val="solid"/>
            <a:round/>
            <a:headEnd type="none" w="med" len="med"/>
            <a:tailEnd type="none" w="med" len="med"/>
          </a:ln>
          <a:effectLst>
            <a:glow rad="76200">
              <a:srgbClr val="D27800">
                <a:alpha val="18000"/>
              </a:srgbClr>
            </a:glow>
            <a:outerShdw blurRad="266700" dist="19050" dir="5400000" sx="136000" sy="136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חצי מסגרת 6">
            <a:extLst>
              <a:ext uri="{FF2B5EF4-FFF2-40B4-BE49-F238E27FC236}">
                <a16:creationId xmlns:a16="http://schemas.microsoft.com/office/drawing/2014/main" id="{43813B14-28C0-FC59-D051-A401FAECA2EC}"/>
              </a:ext>
            </a:extLst>
          </p:cNvPr>
          <p:cNvSpPr/>
          <p:nvPr/>
        </p:nvSpPr>
        <p:spPr>
          <a:xfrm>
            <a:off x="504219" y="2159307"/>
            <a:ext cx="431953" cy="482600"/>
          </a:xfrm>
          <a:prstGeom prst="halfFrame">
            <a:avLst>
              <a:gd name="adj1" fmla="val 11306"/>
              <a:gd name="adj2" fmla="val 9612"/>
            </a:avLst>
          </a:prstGeom>
          <a:solidFill>
            <a:srgbClr val="A7E159"/>
          </a:solidFill>
          <a:ln>
            <a:solidFill>
              <a:srgbClr val="A7E1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8" name="חצי מסגרת 7">
            <a:extLst>
              <a:ext uri="{FF2B5EF4-FFF2-40B4-BE49-F238E27FC236}">
                <a16:creationId xmlns:a16="http://schemas.microsoft.com/office/drawing/2014/main" id="{843EEE89-8C23-A3F1-B6E7-4B9358BA8D3C}"/>
              </a:ext>
            </a:extLst>
          </p:cNvPr>
          <p:cNvSpPr/>
          <p:nvPr/>
        </p:nvSpPr>
        <p:spPr>
          <a:xfrm rot="5400000">
            <a:off x="1206189" y="2119628"/>
            <a:ext cx="431953" cy="482600"/>
          </a:xfrm>
          <a:prstGeom prst="halfFrame">
            <a:avLst>
              <a:gd name="adj1" fmla="val 11306"/>
              <a:gd name="adj2" fmla="val 9612"/>
            </a:avLst>
          </a:prstGeom>
          <a:solidFill>
            <a:srgbClr val="A7E159"/>
          </a:solidFill>
          <a:ln>
            <a:solidFill>
              <a:srgbClr val="A7E1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9" name="חצי מסגרת 8">
            <a:extLst>
              <a:ext uri="{FF2B5EF4-FFF2-40B4-BE49-F238E27FC236}">
                <a16:creationId xmlns:a16="http://schemas.microsoft.com/office/drawing/2014/main" id="{67D6F3AE-22FB-CE18-FC67-9E4FB5848D45}"/>
              </a:ext>
            </a:extLst>
          </p:cNvPr>
          <p:cNvSpPr/>
          <p:nvPr/>
        </p:nvSpPr>
        <p:spPr>
          <a:xfrm rot="10800000">
            <a:off x="1231514" y="3262389"/>
            <a:ext cx="431953" cy="482600"/>
          </a:xfrm>
          <a:prstGeom prst="halfFrame">
            <a:avLst>
              <a:gd name="adj1" fmla="val 11306"/>
              <a:gd name="adj2" fmla="val 9612"/>
            </a:avLst>
          </a:prstGeom>
          <a:solidFill>
            <a:srgbClr val="A7E159"/>
          </a:solidFill>
          <a:ln>
            <a:solidFill>
              <a:srgbClr val="A7E1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10" name="חצי מסגרת 9">
            <a:extLst>
              <a:ext uri="{FF2B5EF4-FFF2-40B4-BE49-F238E27FC236}">
                <a16:creationId xmlns:a16="http://schemas.microsoft.com/office/drawing/2014/main" id="{69BCD48F-9FE4-C994-8665-C5D3A3EB9629}"/>
              </a:ext>
            </a:extLst>
          </p:cNvPr>
          <p:cNvSpPr/>
          <p:nvPr/>
        </p:nvSpPr>
        <p:spPr>
          <a:xfrm rot="16200000">
            <a:off x="529543" y="3288696"/>
            <a:ext cx="431953" cy="482600"/>
          </a:xfrm>
          <a:prstGeom prst="halfFrame">
            <a:avLst>
              <a:gd name="adj1" fmla="val 11306"/>
              <a:gd name="adj2" fmla="val 9612"/>
            </a:avLst>
          </a:prstGeom>
          <a:solidFill>
            <a:srgbClr val="A7E159"/>
          </a:solidFill>
          <a:ln>
            <a:solidFill>
              <a:srgbClr val="A7E1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5" name="חצי מסגרת 4">
            <a:extLst>
              <a:ext uri="{FF2B5EF4-FFF2-40B4-BE49-F238E27FC236}">
                <a16:creationId xmlns:a16="http://schemas.microsoft.com/office/drawing/2014/main" id="{47654E19-0EFF-C082-0054-F9484DDCE46F}"/>
              </a:ext>
            </a:extLst>
          </p:cNvPr>
          <p:cNvSpPr/>
          <p:nvPr/>
        </p:nvSpPr>
        <p:spPr>
          <a:xfrm>
            <a:off x="1760273" y="1939479"/>
            <a:ext cx="431953" cy="482600"/>
          </a:xfrm>
          <a:prstGeom prst="halfFrame">
            <a:avLst>
              <a:gd name="adj1" fmla="val 11306"/>
              <a:gd name="adj2" fmla="val 9612"/>
            </a:avLst>
          </a:prstGeom>
          <a:solidFill>
            <a:srgbClr val="A7E159"/>
          </a:solidFill>
          <a:ln>
            <a:solidFill>
              <a:srgbClr val="A7E1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6" name="חצי מסגרת 5">
            <a:extLst>
              <a:ext uri="{FF2B5EF4-FFF2-40B4-BE49-F238E27FC236}">
                <a16:creationId xmlns:a16="http://schemas.microsoft.com/office/drawing/2014/main" id="{385CA37E-4EF0-8152-691B-65A0B6E0CB14}"/>
              </a:ext>
            </a:extLst>
          </p:cNvPr>
          <p:cNvSpPr/>
          <p:nvPr/>
        </p:nvSpPr>
        <p:spPr>
          <a:xfrm rot="5400000">
            <a:off x="2454131" y="1903651"/>
            <a:ext cx="431953" cy="482600"/>
          </a:xfrm>
          <a:prstGeom prst="halfFrame">
            <a:avLst>
              <a:gd name="adj1" fmla="val 11306"/>
              <a:gd name="adj2" fmla="val 9612"/>
            </a:avLst>
          </a:prstGeom>
          <a:solidFill>
            <a:srgbClr val="A7E159"/>
          </a:solidFill>
          <a:ln>
            <a:solidFill>
              <a:srgbClr val="A7E1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11" name="חצי מסגרת 10">
            <a:extLst>
              <a:ext uri="{FF2B5EF4-FFF2-40B4-BE49-F238E27FC236}">
                <a16:creationId xmlns:a16="http://schemas.microsoft.com/office/drawing/2014/main" id="{B0BB3BA9-4A61-CD95-A3FF-F2D00E2A1D53}"/>
              </a:ext>
            </a:extLst>
          </p:cNvPr>
          <p:cNvSpPr/>
          <p:nvPr/>
        </p:nvSpPr>
        <p:spPr>
          <a:xfrm rot="10800000">
            <a:off x="2479894" y="2823978"/>
            <a:ext cx="431953" cy="482600"/>
          </a:xfrm>
          <a:prstGeom prst="halfFrame">
            <a:avLst>
              <a:gd name="adj1" fmla="val 11306"/>
              <a:gd name="adj2" fmla="val 9612"/>
            </a:avLst>
          </a:prstGeom>
          <a:solidFill>
            <a:srgbClr val="A7E159"/>
          </a:solidFill>
          <a:ln>
            <a:solidFill>
              <a:srgbClr val="A7E1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13" name="חצי מסגרת 12">
            <a:extLst>
              <a:ext uri="{FF2B5EF4-FFF2-40B4-BE49-F238E27FC236}">
                <a16:creationId xmlns:a16="http://schemas.microsoft.com/office/drawing/2014/main" id="{C28861D3-C4FD-33C2-58AE-2B9C23239EAC}"/>
              </a:ext>
            </a:extLst>
          </p:cNvPr>
          <p:cNvSpPr/>
          <p:nvPr/>
        </p:nvSpPr>
        <p:spPr>
          <a:xfrm rot="16200000">
            <a:off x="1777922" y="2856743"/>
            <a:ext cx="431953" cy="482600"/>
          </a:xfrm>
          <a:prstGeom prst="halfFrame">
            <a:avLst>
              <a:gd name="adj1" fmla="val 11306"/>
              <a:gd name="adj2" fmla="val 9612"/>
            </a:avLst>
          </a:prstGeom>
          <a:solidFill>
            <a:srgbClr val="A7E159"/>
          </a:solidFill>
          <a:ln>
            <a:solidFill>
              <a:srgbClr val="A7E1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14" name="חצי מסגרת 13">
            <a:extLst>
              <a:ext uri="{FF2B5EF4-FFF2-40B4-BE49-F238E27FC236}">
                <a16:creationId xmlns:a16="http://schemas.microsoft.com/office/drawing/2014/main" id="{2A1A88B3-E02D-3BA3-64D1-A96257191109}"/>
              </a:ext>
            </a:extLst>
          </p:cNvPr>
          <p:cNvSpPr/>
          <p:nvPr/>
        </p:nvSpPr>
        <p:spPr>
          <a:xfrm>
            <a:off x="3073110" y="2620174"/>
            <a:ext cx="431953" cy="482600"/>
          </a:xfrm>
          <a:prstGeom prst="halfFrame">
            <a:avLst>
              <a:gd name="adj1" fmla="val 11306"/>
              <a:gd name="adj2" fmla="val 9612"/>
            </a:avLst>
          </a:prstGeom>
          <a:solidFill>
            <a:srgbClr val="A7E159"/>
          </a:solidFill>
          <a:ln>
            <a:solidFill>
              <a:srgbClr val="A7E1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15" name="חצי מסגרת 14">
            <a:extLst>
              <a:ext uri="{FF2B5EF4-FFF2-40B4-BE49-F238E27FC236}">
                <a16:creationId xmlns:a16="http://schemas.microsoft.com/office/drawing/2014/main" id="{A3C9C865-F870-2935-87AE-3749D8EC2D98}"/>
              </a:ext>
            </a:extLst>
          </p:cNvPr>
          <p:cNvSpPr/>
          <p:nvPr/>
        </p:nvSpPr>
        <p:spPr>
          <a:xfrm rot="5400000">
            <a:off x="3665738" y="2592690"/>
            <a:ext cx="431953" cy="482600"/>
          </a:xfrm>
          <a:prstGeom prst="halfFrame">
            <a:avLst>
              <a:gd name="adj1" fmla="val 11306"/>
              <a:gd name="adj2" fmla="val 9612"/>
            </a:avLst>
          </a:prstGeom>
          <a:solidFill>
            <a:srgbClr val="A7E159"/>
          </a:solidFill>
          <a:ln>
            <a:solidFill>
              <a:srgbClr val="A7E1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16" name="חצי מסגרת 15">
            <a:extLst>
              <a:ext uri="{FF2B5EF4-FFF2-40B4-BE49-F238E27FC236}">
                <a16:creationId xmlns:a16="http://schemas.microsoft.com/office/drawing/2014/main" id="{C98D9E13-125E-1162-5E77-7860B8A9C76A}"/>
              </a:ext>
            </a:extLst>
          </p:cNvPr>
          <p:cNvSpPr/>
          <p:nvPr/>
        </p:nvSpPr>
        <p:spPr>
          <a:xfrm rot="10800000">
            <a:off x="3699176" y="3238952"/>
            <a:ext cx="431953" cy="482600"/>
          </a:xfrm>
          <a:prstGeom prst="halfFrame">
            <a:avLst>
              <a:gd name="adj1" fmla="val 11306"/>
              <a:gd name="adj2" fmla="val 9612"/>
            </a:avLst>
          </a:prstGeom>
          <a:solidFill>
            <a:srgbClr val="A7E159"/>
          </a:solidFill>
          <a:ln>
            <a:solidFill>
              <a:srgbClr val="A7E1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17" name="חצי מסגרת 16">
            <a:extLst>
              <a:ext uri="{FF2B5EF4-FFF2-40B4-BE49-F238E27FC236}">
                <a16:creationId xmlns:a16="http://schemas.microsoft.com/office/drawing/2014/main" id="{737CE812-7EFC-FB42-5D6C-F1DEA98F3E7C}"/>
              </a:ext>
            </a:extLst>
          </p:cNvPr>
          <p:cNvSpPr/>
          <p:nvPr/>
        </p:nvSpPr>
        <p:spPr>
          <a:xfrm rot="16200000">
            <a:off x="3098434" y="3263373"/>
            <a:ext cx="431953" cy="482600"/>
          </a:xfrm>
          <a:prstGeom prst="halfFrame">
            <a:avLst>
              <a:gd name="adj1" fmla="val 11306"/>
              <a:gd name="adj2" fmla="val 9612"/>
            </a:avLst>
          </a:prstGeom>
          <a:solidFill>
            <a:srgbClr val="A7E159"/>
          </a:solidFill>
          <a:ln>
            <a:solidFill>
              <a:srgbClr val="A7E1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18" name="חצי מסגרת 17">
            <a:extLst>
              <a:ext uri="{FF2B5EF4-FFF2-40B4-BE49-F238E27FC236}">
                <a16:creationId xmlns:a16="http://schemas.microsoft.com/office/drawing/2014/main" id="{A22DC6EC-8C94-BF3A-CE20-C980B044A389}"/>
              </a:ext>
            </a:extLst>
          </p:cNvPr>
          <p:cNvSpPr/>
          <p:nvPr/>
        </p:nvSpPr>
        <p:spPr>
          <a:xfrm>
            <a:off x="2960799" y="1577329"/>
            <a:ext cx="201481" cy="236372"/>
          </a:xfrm>
          <a:prstGeom prst="halfFrame">
            <a:avLst>
              <a:gd name="adj1" fmla="val 21921"/>
              <a:gd name="adj2" fmla="val 20297"/>
            </a:avLst>
          </a:prstGeom>
          <a:solidFill>
            <a:srgbClr val="A7E159"/>
          </a:solidFill>
          <a:ln>
            <a:solidFill>
              <a:srgbClr val="A7E1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24" name="חצי מסגרת 23">
            <a:extLst>
              <a:ext uri="{FF2B5EF4-FFF2-40B4-BE49-F238E27FC236}">
                <a16:creationId xmlns:a16="http://schemas.microsoft.com/office/drawing/2014/main" id="{C821A93C-1D77-E5DD-1D17-5A8CEB1A40FD}"/>
              </a:ext>
            </a:extLst>
          </p:cNvPr>
          <p:cNvSpPr/>
          <p:nvPr/>
        </p:nvSpPr>
        <p:spPr>
          <a:xfrm rot="5400000">
            <a:off x="3378615" y="1555573"/>
            <a:ext cx="201481" cy="236372"/>
          </a:xfrm>
          <a:prstGeom prst="halfFrame">
            <a:avLst>
              <a:gd name="adj1" fmla="val 21921"/>
              <a:gd name="adj2" fmla="val 20297"/>
            </a:avLst>
          </a:prstGeom>
          <a:solidFill>
            <a:srgbClr val="A7E159"/>
          </a:solidFill>
          <a:ln>
            <a:solidFill>
              <a:srgbClr val="A7E1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25" name="חצי מסגרת 24">
            <a:extLst>
              <a:ext uri="{FF2B5EF4-FFF2-40B4-BE49-F238E27FC236}">
                <a16:creationId xmlns:a16="http://schemas.microsoft.com/office/drawing/2014/main" id="{684F0B07-44BF-96F9-B15C-96B695A5AFAD}"/>
              </a:ext>
            </a:extLst>
          </p:cNvPr>
          <p:cNvSpPr/>
          <p:nvPr/>
        </p:nvSpPr>
        <p:spPr>
          <a:xfrm rot="10800000">
            <a:off x="3392970" y="2164235"/>
            <a:ext cx="201481" cy="236372"/>
          </a:xfrm>
          <a:prstGeom prst="halfFrame">
            <a:avLst>
              <a:gd name="adj1" fmla="val 21921"/>
              <a:gd name="adj2" fmla="val 20297"/>
            </a:avLst>
          </a:prstGeom>
          <a:solidFill>
            <a:srgbClr val="A7E159"/>
          </a:solidFill>
          <a:ln>
            <a:solidFill>
              <a:srgbClr val="A7E1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26" name="חצי מסגרת 25">
            <a:extLst>
              <a:ext uri="{FF2B5EF4-FFF2-40B4-BE49-F238E27FC236}">
                <a16:creationId xmlns:a16="http://schemas.microsoft.com/office/drawing/2014/main" id="{1AC36CDA-E500-9923-C72E-C3522BAB2AC7}"/>
              </a:ext>
            </a:extLst>
          </p:cNvPr>
          <p:cNvSpPr/>
          <p:nvPr/>
        </p:nvSpPr>
        <p:spPr>
          <a:xfrm rot="16200000">
            <a:off x="2978240" y="2181680"/>
            <a:ext cx="201481" cy="236372"/>
          </a:xfrm>
          <a:prstGeom prst="halfFrame">
            <a:avLst>
              <a:gd name="adj1" fmla="val 21921"/>
              <a:gd name="adj2" fmla="val 20297"/>
            </a:avLst>
          </a:prstGeom>
          <a:solidFill>
            <a:srgbClr val="A7E159"/>
          </a:solidFill>
          <a:ln>
            <a:solidFill>
              <a:srgbClr val="A7E1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31" name="חצי מסגרת 30">
            <a:extLst>
              <a:ext uri="{FF2B5EF4-FFF2-40B4-BE49-F238E27FC236}">
                <a16:creationId xmlns:a16="http://schemas.microsoft.com/office/drawing/2014/main" id="{2A4E7068-AD54-0935-244C-672C3089871C}"/>
              </a:ext>
            </a:extLst>
          </p:cNvPr>
          <p:cNvSpPr/>
          <p:nvPr/>
        </p:nvSpPr>
        <p:spPr>
          <a:xfrm>
            <a:off x="594771" y="1387927"/>
            <a:ext cx="201481" cy="236372"/>
          </a:xfrm>
          <a:prstGeom prst="halfFrame">
            <a:avLst>
              <a:gd name="adj1" fmla="val 21921"/>
              <a:gd name="adj2" fmla="val 20297"/>
            </a:avLst>
          </a:prstGeom>
          <a:solidFill>
            <a:srgbClr val="A7E159"/>
          </a:solidFill>
          <a:ln>
            <a:solidFill>
              <a:srgbClr val="A7E1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32" name="חצי מסגרת 31">
            <a:extLst>
              <a:ext uri="{FF2B5EF4-FFF2-40B4-BE49-F238E27FC236}">
                <a16:creationId xmlns:a16="http://schemas.microsoft.com/office/drawing/2014/main" id="{75D2C841-802D-DB9F-F42C-A491410BDEE5}"/>
              </a:ext>
            </a:extLst>
          </p:cNvPr>
          <p:cNvSpPr/>
          <p:nvPr/>
        </p:nvSpPr>
        <p:spPr>
          <a:xfrm rot="5400000">
            <a:off x="1012587" y="1366171"/>
            <a:ext cx="201481" cy="236372"/>
          </a:xfrm>
          <a:prstGeom prst="halfFrame">
            <a:avLst>
              <a:gd name="adj1" fmla="val 21921"/>
              <a:gd name="adj2" fmla="val 20297"/>
            </a:avLst>
          </a:prstGeom>
          <a:solidFill>
            <a:srgbClr val="A7E159"/>
          </a:solidFill>
          <a:ln>
            <a:solidFill>
              <a:srgbClr val="A7E1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33" name="חצי מסגרת 32">
            <a:extLst>
              <a:ext uri="{FF2B5EF4-FFF2-40B4-BE49-F238E27FC236}">
                <a16:creationId xmlns:a16="http://schemas.microsoft.com/office/drawing/2014/main" id="{3F86F2C9-5601-71DE-A8F8-380708EE66C7}"/>
              </a:ext>
            </a:extLst>
          </p:cNvPr>
          <p:cNvSpPr/>
          <p:nvPr/>
        </p:nvSpPr>
        <p:spPr>
          <a:xfrm rot="10800000">
            <a:off x="1067911" y="1745635"/>
            <a:ext cx="201481" cy="236372"/>
          </a:xfrm>
          <a:prstGeom prst="halfFrame">
            <a:avLst>
              <a:gd name="adj1" fmla="val 21921"/>
              <a:gd name="adj2" fmla="val 20297"/>
            </a:avLst>
          </a:prstGeom>
          <a:solidFill>
            <a:srgbClr val="A7E159"/>
          </a:solidFill>
          <a:ln>
            <a:solidFill>
              <a:srgbClr val="A7E1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sp>
        <p:nvSpPr>
          <p:cNvPr id="34" name="חצי מסגרת 33">
            <a:extLst>
              <a:ext uri="{FF2B5EF4-FFF2-40B4-BE49-F238E27FC236}">
                <a16:creationId xmlns:a16="http://schemas.microsoft.com/office/drawing/2014/main" id="{C28C9782-19B8-3A37-908D-09281672A9FD}"/>
              </a:ext>
            </a:extLst>
          </p:cNvPr>
          <p:cNvSpPr/>
          <p:nvPr/>
        </p:nvSpPr>
        <p:spPr>
          <a:xfrm rot="16200000">
            <a:off x="653181" y="1763080"/>
            <a:ext cx="201481" cy="236372"/>
          </a:xfrm>
          <a:prstGeom prst="halfFrame">
            <a:avLst>
              <a:gd name="adj1" fmla="val 21921"/>
              <a:gd name="adj2" fmla="val 20297"/>
            </a:avLst>
          </a:prstGeom>
          <a:solidFill>
            <a:srgbClr val="A7E159"/>
          </a:solidFill>
          <a:ln>
            <a:solidFill>
              <a:srgbClr val="A7E1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  <p:pic>
        <p:nvPicPr>
          <p:cNvPr id="35" name="תמונה 34" descr="תמונה שמכילה פני אדם, אדם, חיוך, לבוש&#10;&#10;התיאור נוצר באופן אוטומטי">
            <a:extLst>
              <a:ext uri="{FF2B5EF4-FFF2-40B4-BE49-F238E27FC236}">
                <a16:creationId xmlns:a16="http://schemas.microsoft.com/office/drawing/2014/main" id="{4A94C4DF-A12A-1128-6A89-B3CDC47E69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06" t="26157" r="62701" b="13848"/>
          <a:stretch/>
        </p:blipFill>
        <p:spPr>
          <a:xfrm>
            <a:off x="5378456" y="1451767"/>
            <a:ext cx="900690" cy="1190140"/>
          </a:xfrm>
          <a:prstGeom prst="rect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</p:pic>
      <p:pic>
        <p:nvPicPr>
          <p:cNvPr id="36" name="תמונה 35" descr="תמונה שמכילה פני אדם, אדם, חיוך, לבוש&#10;&#10;התיאור נוצר באופן אוטומטי">
            <a:extLst>
              <a:ext uri="{FF2B5EF4-FFF2-40B4-BE49-F238E27FC236}">
                <a16:creationId xmlns:a16="http://schemas.microsoft.com/office/drawing/2014/main" id="{60C96F09-FA2C-4FEF-9F91-D4207869BC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09" t="14898" r="38234" b="28846"/>
          <a:stretch/>
        </p:blipFill>
        <p:spPr>
          <a:xfrm>
            <a:off x="6442301" y="1451767"/>
            <a:ext cx="844002" cy="1208023"/>
          </a:xfrm>
          <a:prstGeom prst="rect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</p:pic>
      <p:pic>
        <p:nvPicPr>
          <p:cNvPr id="37" name="תמונה 36" descr="תמונה שמכילה פני אדם, אדם, חיוך, לבוש&#10;&#10;התיאור נוצר באופן אוטומטי">
            <a:extLst>
              <a:ext uri="{FF2B5EF4-FFF2-40B4-BE49-F238E27FC236}">
                <a16:creationId xmlns:a16="http://schemas.microsoft.com/office/drawing/2014/main" id="{8CEF7373-A9D7-BEC7-3151-8AFF76287D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549" t="43281" r="11516" b="16053"/>
          <a:stretch/>
        </p:blipFill>
        <p:spPr>
          <a:xfrm>
            <a:off x="7487289" y="1446535"/>
            <a:ext cx="900690" cy="1248003"/>
          </a:xfrm>
          <a:prstGeom prst="rect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</p:pic>
      <p:pic>
        <p:nvPicPr>
          <p:cNvPr id="38" name="תמונה 37" descr="תמונה שמכילה פני אדם, אדם, חיוך, לבוש&#10;&#10;התיאור נוצר באופן אוטומטי">
            <a:extLst>
              <a:ext uri="{FF2B5EF4-FFF2-40B4-BE49-F238E27FC236}">
                <a16:creationId xmlns:a16="http://schemas.microsoft.com/office/drawing/2014/main" id="{00BA5BB7-A180-0955-4D9B-FA4DD036B9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070" t="6258" r="18199" b="66095"/>
          <a:stretch/>
        </p:blipFill>
        <p:spPr>
          <a:xfrm>
            <a:off x="7007685" y="2882066"/>
            <a:ext cx="857774" cy="862923"/>
          </a:xfrm>
          <a:prstGeom prst="rect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</p:pic>
      <p:pic>
        <p:nvPicPr>
          <p:cNvPr id="39" name="תמונה 38" descr="תמונה שמכילה פני אדם, אדם, חיוך, לבוש&#10;&#10;התיאור נוצר באופן אוטומטי">
            <a:extLst>
              <a:ext uri="{FF2B5EF4-FFF2-40B4-BE49-F238E27FC236}">
                <a16:creationId xmlns:a16="http://schemas.microsoft.com/office/drawing/2014/main" id="{A885CAB5-2E04-24E3-C4AE-E8A9CA9723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69" r="72923" b="81138"/>
          <a:stretch/>
        </p:blipFill>
        <p:spPr>
          <a:xfrm>
            <a:off x="5727712" y="2882445"/>
            <a:ext cx="1064482" cy="863148"/>
          </a:xfrm>
          <a:prstGeom prst="rect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</p:pic>
      <p:sp>
        <p:nvSpPr>
          <p:cNvPr id="40" name="חץ: ימינה 39">
            <a:extLst>
              <a:ext uri="{FF2B5EF4-FFF2-40B4-BE49-F238E27FC236}">
                <a16:creationId xmlns:a16="http://schemas.microsoft.com/office/drawing/2014/main" id="{CFCB3F63-C9D9-C52D-B036-DB6CB12738C3}"/>
              </a:ext>
            </a:extLst>
          </p:cNvPr>
          <p:cNvSpPr/>
          <p:nvPr/>
        </p:nvSpPr>
        <p:spPr>
          <a:xfrm>
            <a:off x="4572000" y="2641907"/>
            <a:ext cx="576570" cy="305400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graphicFrame>
        <p:nvGraphicFramePr>
          <p:cNvPr id="41" name="טבלה 40">
            <a:extLst>
              <a:ext uri="{FF2B5EF4-FFF2-40B4-BE49-F238E27FC236}">
                <a16:creationId xmlns:a16="http://schemas.microsoft.com/office/drawing/2014/main" id="{7EB12B86-7B36-7F2D-1267-1D0402ECC3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3431838"/>
              </p:ext>
            </p:extLst>
          </p:nvPr>
        </p:nvGraphicFramePr>
        <p:xfrm>
          <a:off x="0" y="4651811"/>
          <a:ext cx="9144000" cy="492093"/>
        </p:xfrm>
        <a:graphic>
          <a:graphicData uri="http://schemas.openxmlformats.org/drawingml/2006/table">
            <a:tbl>
              <a:tblPr firstRow="1" bandRow="1">
                <a:tableStyleId>{F1AA3215-1D1B-44C0-B758-0A6FA991BD22}</a:tableStyleId>
              </a:tblPr>
              <a:tblGrid>
                <a:gridCol w="808342">
                  <a:extLst>
                    <a:ext uri="{9D8B030D-6E8A-4147-A177-3AD203B41FA5}">
                      <a16:colId xmlns:a16="http://schemas.microsoft.com/office/drawing/2014/main" val="732626189"/>
                    </a:ext>
                  </a:extLst>
                </a:gridCol>
                <a:gridCol w="728040">
                  <a:extLst>
                    <a:ext uri="{9D8B030D-6E8A-4147-A177-3AD203B41FA5}">
                      <a16:colId xmlns:a16="http://schemas.microsoft.com/office/drawing/2014/main" val="3064856943"/>
                    </a:ext>
                  </a:extLst>
                </a:gridCol>
                <a:gridCol w="638059">
                  <a:extLst>
                    <a:ext uri="{9D8B030D-6E8A-4147-A177-3AD203B41FA5}">
                      <a16:colId xmlns:a16="http://schemas.microsoft.com/office/drawing/2014/main" val="41959546"/>
                    </a:ext>
                  </a:extLst>
                </a:gridCol>
                <a:gridCol w="695319">
                  <a:extLst>
                    <a:ext uri="{9D8B030D-6E8A-4147-A177-3AD203B41FA5}">
                      <a16:colId xmlns:a16="http://schemas.microsoft.com/office/drawing/2014/main" val="4167233008"/>
                    </a:ext>
                  </a:extLst>
                </a:gridCol>
                <a:gridCol w="662598">
                  <a:extLst>
                    <a:ext uri="{9D8B030D-6E8A-4147-A177-3AD203B41FA5}">
                      <a16:colId xmlns:a16="http://schemas.microsoft.com/office/drawing/2014/main" val="3601293967"/>
                    </a:ext>
                  </a:extLst>
                </a:gridCol>
                <a:gridCol w="588977">
                  <a:extLst>
                    <a:ext uri="{9D8B030D-6E8A-4147-A177-3AD203B41FA5}">
                      <a16:colId xmlns:a16="http://schemas.microsoft.com/office/drawing/2014/main" val="1419603366"/>
                    </a:ext>
                  </a:extLst>
                </a:gridCol>
                <a:gridCol w="703499">
                  <a:extLst>
                    <a:ext uri="{9D8B030D-6E8A-4147-A177-3AD203B41FA5}">
                      <a16:colId xmlns:a16="http://schemas.microsoft.com/office/drawing/2014/main" val="2318667205"/>
                    </a:ext>
                  </a:extLst>
                </a:gridCol>
                <a:gridCol w="736221">
                  <a:extLst>
                    <a:ext uri="{9D8B030D-6E8A-4147-A177-3AD203B41FA5}">
                      <a16:colId xmlns:a16="http://schemas.microsoft.com/office/drawing/2014/main" val="453373967"/>
                    </a:ext>
                  </a:extLst>
                </a:gridCol>
                <a:gridCol w="580796">
                  <a:extLst>
                    <a:ext uri="{9D8B030D-6E8A-4147-A177-3AD203B41FA5}">
                      <a16:colId xmlns:a16="http://schemas.microsoft.com/office/drawing/2014/main" val="4225577149"/>
                    </a:ext>
                  </a:extLst>
                </a:gridCol>
                <a:gridCol w="883465">
                  <a:extLst>
                    <a:ext uri="{9D8B030D-6E8A-4147-A177-3AD203B41FA5}">
                      <a16:colId xmlns:a16="http://schemas.microsoft.com/office/drawing/2014/main" val="3486584043"/>
                    </a:ext>
                  </a:extLst>
                </a:gridCol>
                <a:gridCol w="809842">
                  <a:extLst>
                    <a:ext uri="{9D8B030D-6E8A-4147-A177-3AD203B41FA5}">
                      <a16:colId xmlns:a16="http://schemas.microsoft.com/office/drawing/2014/main" val="2708751904"/>
                    </a:ext>
                  </a:extLst>
                </a:gridCol>
                <a:gridCol w="768942">
                  <a:extLst>
                    <a:ext uri="{9D8B030D-6E8A-4147-A177-3AD203B41FA5}">
                      <a16:colId xmlns:a16="http://schemas.microsoft.com/office/drawing/2014/main" val="1351326742"/>
                    </a:ext>
                  </a:extLst>
                </a:gridCol>
                <a:gridCol w="539900">
                  <a:extLst>
                    <a:ext uri="{9D8B030D-6E8A-4147-A177-3AD203B41FA5}">
                      <a16:colId xmlns:a16="http://schemas.microsoft.com/office/drawing/2014/main" val="3617653667"/>
                    </a:ext>
                  </a:extLst>
                </a:gridCol>
              </a:tblGrid>
              <a:tr h="156813">
                <a:tc>
                  <a:txBody>
                    <a:bodyPr/>
                    <a:lstStyle/>
                    <a:p>
                      <a:endParaRPr lang="en-IL" sz="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233097"/>
                  </a:ext>
                </a:extLst>
              </a:tr>
              <a:tr h="2903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Background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Motivation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Course Topics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S</a:t>
                      </a:r>
                      <a:r>
                        <a:rPr lang="en-US" sz="800" b="1" u="none" strike="noStrike" cap="non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cientific</a:t>
                      </a:r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 Question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Method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Data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noProof="0" dirty="0">
                          <a:solidFill>
                            <a:schemeClr val="tx1"/>
                          </a:solidFill>
                          <a:sym typeface="Montserrat ExtraBold"/>
                        </a:rPr>
                        <a:t>Face Detection</a:t>
                      </a:r>
                      <a:endParaRPr lang="en-IL" sz="800" b="1" i="0" u="none" strike="noStrike" cap="none" dirty="0">
                        <a:solidFill>
                          <a:schemeClr val="tx1"/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Pre-processing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u="none" strike="noStrike" cap="none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CNN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Results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Expressions Recognition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Conclusion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Future Work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964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5" grpId="0" animBg="1"/>
      <p:bldP spid="6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4" grpId="0" animBg="1"/>
      <p:bldP spid="25" grpId="0" animBg="1"/>
      <p:bldP spid="26" grpId="0" animBg="1"/>
      <p:bldP spid="31" grpId="0" animBg="1"/>
      <p:bldP spid="32" grpId="0" animBg="1"/>
      <p:bldP spid="33" grpId="0" animBg="1"/>
      <p:bldP spid="34" grpId="0" animBg="1"/>
      <p:bldP spid="4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7E4B7A5D-2D99-FF16-DC95-7D25658228CF}"/>
              </a:ext>
            </a:extLst>
          </p:cNvPr>
          <p:cNvSpPr txBox="1"/>
          <p:nvPr/>
        </p:nvSpPr>
        <p:spPr>
          <a:xfrm>
            <a:off x="186302" y="247849"/>
            <a:ext cx="67615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ExtraBold"/>
                <a:sym typeface="Montserrat ExtraBold"/>
              </a:rPr>
              <a:t>Pre-processing</a:t>
            </a:r>
            <a:endParaRPr lang="en-IL" dirty="0"/>
          </a:p>
        </p:txBody>
      </p:sp>
      <p:cxnSp>
        <p:nvCxnSpPr>
          <p:cNvPr id="5" name="Google Shape;165;p38">
            <a:extLst>
              <a:ext uri="{FF2B5EF4-FFF2-40B4-BE49-F238E27FC236}">
                <a16:creationId xmlns:a16="http://schemas.microsoft.com/office/drawing/2014/main" id="{ADF96A86-B9B0-07C0-1C49-9BCC11929EC9}"/>
              </a:ext>
            </a:extLst>
          </p:cNvPr>
          <p:cNvCxnSpPr>
            <a:cxnSpLocks/>
          </p:cNvCxnSpPr>
          <p:nvPr/>
        </p:nvCxnSpPr>
        <p:spPr>
          <a:xfrm>
            <a:off x="276944" y="890289"/>
            <a:ext cx="4871626" cy="0"/>
          </a:xfrm>
          <a:prstGeom prst="straightConnector1">
            <a:avLst/>
          </a:prstGeom>
          <a:noFill/>
          <a:ln w="12700" cap="flat" cmpd="sng">
            <a:solidFill>
              <a:srgbClr val="D27800"/>
            </a:solidFill>
            <a:prstDash val="solid"/>
            <a:round/>
            <a:headEnd type="none" w="med" len="med"/>
            <a:tailEnd type="none" w="med" len="med"/>
          </a:ln>
          <a:effectLst>
            <a:glow rad="76200">
              <a:srgbClr val="D27800">
                <a:alpha val="18000"/>
              </a:srgbClr>
            </a:glow>
            <a:outerShdw blurRad="266700" dist="19050" dir="5400000" sx="136000" sy="136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6" name="תמונה 5">
            <a:extLst>
              <a:ext uri="{FF2B5EF4-FFF2-40B4-BE49-F238E27FC236}">
                <a16:creationId xmlns:a16="http://schemas.microsoft.com/office/drawing/2014/main" id="{153B6439-2F62-1D9B-1B68-E7C91A80D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43" y="894180"/>
            <a:ext cx="8142437" cy="3691348"/>
          </a:xfrm>
          <a:prstGeom prst="rect">
            <a:avLst/>
          </a:prstGeom>
        </p:spPr>
      </p:pic>
      <p:graphicFrame>
        <p:nvGraphicFramePr>
          <p:cNvPr id="7" name="טבלה 6">
            <a:extLst>
              <a:ext uri="{FF2B5EF4-FFF2-40B4-BE49-F238E27FC236}">
                <a16:creationId xmlns:a16="http://schemas.microsoft.com/office/drawing/2014/main" id="{652F1CBC-4CCA-1211-B374-40D8F4C35A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25820"/>
              </p:ext>
            </p:extLst>
          </p:nvPr>
        </p:nvGraphicFramePr>
        <p:xfrm>
          <a:off x="0" y="4651811"/>
          <a:ext cx="9144000" cy="492093"/>
        </p:xfrm>
        <a:graphic>
          <a:graphicData uri="http://schemas.openxmlformats.org/drawingml/2006/table">
            <a:tbl>
              <a:tblPr firstRow="1" bandRow="1">
                <a:tableStyleId>{F1AA3215-1D1B-44C0-B758-0A6FA991BD22}</a:tableStyleId>
              </a:tblPr>
              <a:tblGrid>
                <a:gridCol w="808342">
                  <a:extLst>
                    <a:ext uri="{9D8B030D-6E8A-4147-A177-3AD203B41FA5}">
                      <a16:colId xmlns:a16="http://schemas.microsoft.com/office/drawing/2014/main" val="732626189"/>
                    </a:ext>
                  </a:extLst>
                </a:gridCol>
                <a:gridCol w="728040">
                  <a:extLst>
                    <a:ext uri="{9D8B030D-6E8A-4147-A177-3AD203B41FA5}">
                      <a16:colId xmlns:a16="http://schemas.microsoft.com/office/drawing/2014/main" val="3064856943"/>
                    </a:ext>
                  </a:extLst>
                </a:gridCol>
                <a:gridCol w="638059">
                  <a:extLst>
                    <a:ext uri="{9D8B030D-6E8A-4147-A177-3AD203B41FA5}">
                      <a16:colId xmlns:a16="http://schemas.microsoft.com/office/drawing/2014/main" val="41959546"/>
                    </a:ext>
                  </a:extLst>
                </a:gridCol>
                <a:gridCol w="695319">
                  <a:extLst>
                    <a:ext uri="{9D8B030D-6E8A-4147-A177-3AD203B41FA5}">
                      <a16:colId xmlns:a16="http://schemas.microsoft.com/office/drawing/2014/main" val="4167233008"/>
                    </a:ext>
                  </a:extLst>
                </a:gridCol>
                <a:gridCol w="662598">
                  <a:extLst>
                    <a:ext uri="{9D8B030D-6E8A-4147-A177-3AD203B41FA5}">
                      <a16:colId xmlns:a16="http://schemas.microsoft.com/office/drawing/2014/main" val="3601293967"/>
                    </a:ext>
                  </a:extLst>
                </a:gridCol>
                <a:gridCol w="588977">
                  <a:extLst>
                    <a:ext uri="{9D8B030D-6E8A-4147-A177-3AD203B41FA5}">
                      <a16:colId xmlns:a16="http://schemas.microsoft.com/office/drawing/2014/main" val="1419603366"/>
                    </a:ext>
                  </a:extLst>
                </a:gridCol>
                <a:gridCol w="703499">
                  <a:extLst>
                    <a:ext uri="{9D8B030D-6E8A-4147-A177-3AD203B41FA5}">
                      <a16:colId xmlns:a16="http://schemas.microsoft.com/office/drawing/2014/main" val="2318667205"/>
                    </a:ext>
                  </a:extLst>
                </a:gridCol>
                <a:gridCol w="736221">
                  <a:extLst>
                    <a:ext uri="{9D8B030D-6E8A-4147-A177-3AD203B41FA5}">
                      <a16:colId xmlns:a16="http://schemas.microsoft.com/office/drawing/2014/main" val="453373967"/>
                    </a:ext>
                  </a:extLst>
                </a:gridCol>
                <a:gridCol w="580796">
                  <a:extLst>
                    <a:ext uri="{9D8B030D-6E8A-4147-A177-3AD203B41FA5}">
                      <a16:colId xmlns:a16="http://schemas.microsoft.com/office/drawing/2014/main" val="4225577149"/>
                    </a:ext>
                  </a:extLst>
                </a:gridCol>
                <a:gridCol w="883465">
                  <a:extLst>
                    <a:ext uri="{9D8B030D-6E8A-4147-A177-3AD203B41FA5}">
                      <a16:colId xmlns:a16="http://schemas.microsoft.com/office/drawing/2014/main" val="3486584043"/>
                    </a:ext>
                  </a:extLst>
                </a:gridCol>
                <a:gridCol w="809842">
                  <a:extLst>
                    <a:ext uri="{9D8B030D-6E8A-4147-A177-3AD203B41FA5}">
                      <a16:colId xmlns:a16="http://schemas.microsoft.com/office/drawing/2014/main" val="2708751904"/>
                    </a:ext>
                  </a:extLst>
                </a:gridCol>
                <a:gridCol w="768942">
                  <a:extLst>
                    <a:ext uri="{9D8B030D-6E8A-4147-A177-3AD203B41FA5}">
                      <a16:colId xmlns:a16="http://schemas.microsoft.com/office/drawing/2014/main" val="1351326742"/>
                    </a:ext>
                  </a:extLst>
                </a:gridCol>
                <a:gridCol w="539900">
                  <a:extLst>
                    <a:ext uri="{9D8B030D-6E8A-4147-A177-3AD203B41FA5}">
                      <a16:colId xmlns:a16="http://schemas.microsoft.com/office/drawing/2014/main" val="3617653667"/>
                    </a:ext>
                  </a:extLst>
                </a:gridCol>
              </a:tblGrid>
              <a:tr h="156813">
                <a:tc>
                  <a:txBody>
                    <a:bodyPr/>
                    <a:lstStyle/>
                    <a:p>
                      <a:endParaRPr lang="en-IL" sz="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L" sz="4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233097"/>
                  </a:ext>
                </a:extLst>
              </a:tr>
              <a:tr h="29039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Background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Motivation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Course Topics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S</a:t>
                      </a:r>
                      <a:r>
                        <a:rPr lang="en-US" sz="800" b="1" u="none" strike="noStrike" cap="non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cientific</a:t>
                      </a:r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 Question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Method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Data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sym typeface="Montserrat ExtraBold"/>
                        </a:rPr>
                        <a:t>Face Detection</a:t>
                      </a:r>
                      <a:endParaRPr lang="en-IL" sz="800" b="1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u="none" strike="noStrike" cap="none" noProof="0" dirty="0">
                          <a:solidFill>
                            <a:schemeClr val="tx1"/>
                          </a:solidFill>
                          <a:sym typeface="Montserrat ExtraBold"/>
                        </a:rPr>
                        <a:t>Pre-processing</a:t>
                      </a:r>
                      <a:endParaRPr lang="en-IL" sz="800" b="1" i="0" u="none" strike="noStrike" cap="none" dirty="0">
                        <a:solidFill>
                          <a:schemeClr val="tx1"/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u="none" strike="noStrike" cap="none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CNN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Results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Expressions Recognition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Conclusion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0" u="none" strike="noStrike" cap="none" noProof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ontserrat ExtraBold"/>
                        </a:rPr>
                        <a:t>Future Work</a:t>
                      </a:r>
                      <a:endParaRPr lang="en-IL" sz="800" b="0" i="0" u="none" strike="noStrike" cap="none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Montserrat ExtraBold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4056071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</TotalTime>
  <Words>1211</Words>
  <Application>Microsoft Office PowerPoint</Application>
  <PresentationFormat>‫הצגה על המסך (16:9)</PresentationFormat>
  <Paragraphs>376</Paragraphs>
  <Slides>17</Slides>
  <Notes>17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7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17</vt:i4>
      </vt:variant>
    </vt:vector>
  </HeadingPairs>
  <TitlesOfParts>
    <vt:vector size="25" baseType="lpstr">
      <vt:lpstr>Aptos</vt:lpstr>
      <vt:lpstr>Montserrat ExtraBold</vt:lpstr>
      <vt:lpstr>Arial</vt:lpstr>
      <vt:lpstr>Montserrat</vt:lpstr>
      <vt:lpstr>Montserrat ExtraLight</vt:lpstr>
      <vt:lpstr>Fira Sans Medium</vt:lpstr>
      <vt:lpstr>Calibri</vt:lpstr>
      <vt:lpstr>Futuristic Background by Slidesgo</vt:lpstr>
      <vt:lpstr>Image Processing and Analysis Course</vt:lpstr>
      <vt:lpstr>מצגת של PowerPoint‏</vt:lpstr>
      <vt:lpstr>Human-Computer Interaction (HCI) 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Face Expressions Recognition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FUTURISTIC</dc:title>
  <cp:lastModifiedBy>אופיר אזולאי</cp:lastModifiedBy>
  <cp:revision>21</cp:revision>
  <dcterms:modified xsi:type="dcterms:W3CDTF">2024-03-14T08:46:20Z</dcterms:modified>
</cp:coreProperties>
</file>